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56" r:id="rId1"/>
    <p:sldMasterId id="2147483660" r:id="rId2"/>
    <p:sldMasterId id="2147483663" r:id="rId3"/>
    <p:sldMasterId id="2147483666" r:id="rId4"/>
  </p:sldMasterIdLst>
  <p:notesMasterIdLst>
    <p:notesMasterId r:id="rId17"/>
  </p:notesMasterIdLst>
  <p:handoutMasterIdLst>
    <p:handoutMasterId r:id="rId18"/>
  </p:handoutMasterIdLst>
  <p:sldIdLst>
    <p:sldId id="709" r:id="rId5"/>
    <p:sldId id="918" r:id="rId6"/>
    <p:sldId id="915" r:id="rId7"/>
    <p:sldId id="925" r:id="rId8"/>
    <p:sldId id="924" r:id="rId9"/>
    <p:sldId id="920" r:id="rId10"/>
    <p:sldId id="921" r:id="rId11"/>
    <p:sldId id="922" r:id="rId12"/>
    <p:sldId id="923" r:id="rId13"/>
    <p:sldId id="926" r:id="rId14"/>
    <p:sldId id="543" r:id="rId15"/>
    <p:sldId id="910" r:id="rId16"/>
  </p:sldIdLst>
  <p:sldSz cx="12192000" cy="6858000"/>
  <p:notesSz cx="7315200" cy="9601200"/>
  <p:embeddedFontLs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Calibri Light" panose="020F0302020204030204" pitchFamily="34" charset="0"/>
      <p:regular r:id="rId23"/>
      <p:italic r:id="rId24"/>
    </p:embeddedFont>
    <p:embeddedFont>
      <p:font typeface="Montserrat" panose="020B0604020202020204" charset="0"/>
      <p:regular r:id="rId25"/>
      <p:bold r:id="rId26"/>
      <p:italic r:id="rId27"/>
      <p:boldItalic r:id="rId28"/>
    </p:embeddedFont>
    <p:embeddedFont>
      <p:font typeface="Montserrat Medium" panose="020B0604020202020204" charset="0"/>
      <p:regular r:id="rId29"/>
      <p:italic r:id="rId30"/>
    </p:embeddedFont>
    <p:embeddedFont>
      <p:font typeface="Montserrat SemiBold" panose="020B0604020202020204" charset="0"/>
      <p:bold r:id="rId31"/>
      <p:boldItalic r:id="rId32"/>
    </p:embeddedFont>
  </p:embeddedFontLst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OURSE INFO" id="{69E3C4BB-B5CE-6C4A-95CF-60443DEDCCB3}">
          <p14:sldIdLst>
            <p14:sldId id="709"/>
          </p14:sldIdLst>
        </p14:section>
        <p14:section name="INTRODUKTION" id="{AFBEBE28-4AFC-4E59-B535-69F8BDEF54C7}">
          <p14:sldIdLst>
            <p14:sldId id="918"/>
            <p14:sldId id="915"/>
            <p14:sldId id="925"/>
            <p14:sldId id="924"/>
            <p14:sldId id="920"/>
            <p14:sldId id="921"/>
            <p14:sldId id="922"/>
            <p14:sldId id="923"/>
            <p14:sldId id="926"/>
            <p14:sldId id="543"/>
            <p14:sldId id="91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504" userDrawn="1">
          <p15:clr>
            <a:srgbClr val="A4A3A4"/>
          </p15:clr>
        </p15:guide>
        <p15:guide id="2" pos="712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elina Katkic" initials="MK" lastIdx="1" clrIdx="0">
    <p:extLst>
      <p:ext uri="{19B8F6BF-5375-455C-9EA6-DF929625EA0E}">
        <p15:presenceInfo xmlns:p15="http://schemas.microsoft.com/office/powerpoint/2012/main" userId="Melina Katkic" providerId="None"/>
      </p:ext>
    </p:extLst>
  </p:cmAuthor>
  <p:cmAuthor id="2" name="Isabella Gagner" initials="IG" lastIdx="1" clrIdx="1">
    <p:extLst>
      <p:ext uri="{19B8F6BF-5375-455C-9EA6-DF929625EA0E}">
        <p15:presenceInfo xmlns:p15="http://schemas.microsoft.com/office/powerpoint/2012/main" userId="S::isabella.gagner@nordaxon.com::73a61378-e221-43c9-aebf-0e831fb23d03" providerId="AD"/>
      </p:ext>
    </p:extLst>
  </p:cmAuthor>
  <p:cmAuthor id="3" name="Melina" initials="M" lastIdx="1" clrIdx="2">
    <p:extLst>
      <p:ext uri="{19B8F6BF-5375-455C-9EA6-DF929625EA0E}">
        <p15:presenceInfo xmlns:p15="http://schemas.microsoft.com/office/powerpoint/2012/main" userId="Melin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50021"/>
    <a:srgbClr val="FF0000"/>
    <a:srgbClr val="003399"/>
    <a:srgbClr val="339933"/>
    <a:srgbClr val="FF9966"/>
    <a:srgbClr val="FFDA71"/>
    <a:srgbClr val="008080"/>
    <a:srgbClr val="BE80DA"/>
    <a:srgbClr val="FFFF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94A89BD-C9FF-447A-B023-29307FABD0D7}" v="55" dt="2021-08-20T13:09:41.82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llanmörkt format 2 - Dekorfärg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llanmörkt forma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just forma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8EC20E35-A176-4012-BC5E-935CFFF8708E}" styleName="Mellanmörkt format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799B23B-EC83-4686-B30A-512413B5E67A}" styleName="Ljust format 3 - Dekorfärg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940675A-B579-460E-94D1-54222C63F5DA}" styleName="Inget format, tabellrutnät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793D81CF-94F2-401A-BA57-92F5A7B2D0C5}" styleName="Mellanmörkt forma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F5AB1C69-6EDB-4FF4-983F-18BD219EF322}" styleName="Mellanmörkt format 2 - Dekorfärg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Inget format, inget rutnät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22" y="41"/>
      </p:cViewPr>
      <p:guideLst>
        <p:guide orient="horz" pos="504"/>
        <p:guide pos="712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26" Type="http://schemas.openxmlformats.org/officeDocument/2006/relationships/font" Target="fonts/font8.fntdata"/><Relationship Id="rId39" Type="http://schemas.microsoft.com/office/2015/10/relationships/revisionInfo" Target="revisionInfo.xml"/><Relationship Id="rId21" Type="http://schemas.openxmlformats.org/officeDocument/2006/relationships/font" Target="fonts/font3.fntdata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7.fntdata"/><Relationship Id="rId33" Type="http://schemas.openxmlformats.org/officeDocument/2006/relationships/commentAuthors" Target="commentAuthors.xml"/><Relationship Id="rId38" Type="http://schemas.microsoft.com/office/2016/11/relationships/changesInfo" Target="changesInfos/changesInfo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slideMaster" Target="slideMasters/slideMaster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Isabella Gagner" userId="73a61378-e221-43c9-aebf-0e831fb23d03" providerId="ADAL" clId="{10534919-8A86-40B3-986D-9C8C49D80071}"/>
    <pc:docChg chg="addSection delSection modSection">
      <pc:chgData name="Isabella Gagner" userId="73a61378-e221-43c9-aebf-0e831fb23d03" providerId="ADAL" clId="{10534919-8A86-40B3-986D-9C8C49D80071}" dt="2021-06-30T07:57:50.846" v="2" actId="17846"/>
      <pc:docMkLst>
        <pc:docMk/>
      </pc:docMkLst>
    </pc:docChg>
  </pc:docChgLst>
  <pc:docChgLst>
    <pc:chgData name="Isabella Gagner" userId="73a61378-e221-43c9-aebf-0e831fb23d03" providerId="ADAL" clId="{AA698DD9-CBF7-4BF1-82A4-530EF7890B81}"/>
    <pc:docChg chg="undo custSel addSld delSld modSld sldOrd modSection">
      <pc:chgData name="Isabella Gagner" userId="73a61378-e221-43c9-aebf-0e831fb23d03" providerId="ADAL" clId="{AA698DD9-CBF7-4BF1-82A4-530EF7890B81}" dt="2021-06-30T14:43:15.895" v="2607" actId="20577"/>
      <pc:docMkLst>
        <pc:docMk/>
      </pc:docMkLst>
      <pc:sldChg chg="modSp mod">
        <pc:chgData name="Isabella Gagner" userId="73a61378-e221-43c9-aebf-0e831fb23d03" providerId="ADAL" clId="{AA698DD9-CBF7-4BF1-82A4-530EF7890B81}" dt="2021-06-30T07:59:37.282" v="59" actId="20577"/>
        <pc:sldMkLst>
          <pc:docMk/>
          <pc:sldMk cId="71659069" sldId="709"/>
        </pc:sldMkLst>
        <pc:spChg chg="mod">
          <ac:chgData name="Isabella Gagner" userId="73a61378-e221-43c9-aebf-0e831fb23d03" providerId="ADAL" clId="{AA698DD9-CBF7-4BF1-82A4-530EF7890B81}" dt="2021-06-30T07:59:37.282" v="59" actId="20577"/>
          <ac:spMkLst>
            <pc:docMk/>
            <pc:sldMk cId="71659069" sldId="709"/>
            <ac:spMk id="9" creationId="{9272BD75-DDE5-4961-881B-874CF46636BB}"/>
          </ac:spMkLst>
        </pc:spChg>
      </pc:sldChg>
      <pc:sldChg chg="del">
        <pc:chgData name="Isabella Gagner" userId="73a61378-e221-43c9-aebf-0e831fb23d03" providerId="ADAL" clId="{AA698DD9-CBF7-4BF1-82A4-530EF7890B81}" dt="2021-06-30T11:35:03.826" v="2190" actId="47"/>
        <pc:sldMkLst>
          <pc:docMk/>
          <pc:sldMk cId="2408117504" sldId="777"/>
        </pc:sldMkLst>
      </pc:sldChg>
      <pc:sldChg chg="modSp modAnim">
        <pc:chgData name="Isabella Gagner" userId="73a61378-e221-43c9-aebf-0e831fb23d03" providerId="ADAL" clId="{AA698DD9-CBF7-4BF1-82A4-530EF7890B81}" dt="2021-06-30T14:37:48.925" v="2197"/>
        <pc:sldMkLst>
          <pc:docMk/>
          <pc:sldMk cId="1234404137" sldId="915"/>
        </pc:sldMkLst>
        <pc:spChg chg="mod">
          <ac:chgData name="Isabella Gagner" userId="73a61378-e221-43c9-aebf-0e831fb23d03" providerId="ADAL" clId="{AA698DD9-CBF7-4BF1-82A4-530EF7890B81}" dt="2021-06-30T08:09:31.277" v="375" actId="20577"/>
          <ac:spMkLst>
            <pc:docMk/>
            <pc:sldMk cId="1234404137" sldId="915"/>
            <ac:spMk id="8" creationId="{2A5073E2-C19D-42D2-B84E-779D7C51ECD6}"/>
          </ac:spMkLst>
        </pc:spChg>
      </pc:sldChg>
      <pc:sldChg chg="modSp mod">
        <pc:chgData name="Isabella Gagner" userId="73a61378-e221-43c9-aebf-0e831fb23d03" providerId="ADAL" clId="{AA698DD9-CBF7-4BF1-82A4-530EF7890B81}" dt="2021-06-30T08:00:00.141" v="99" actId="20577"/>
        <pc:sldMkLst>
          <pc:docMk/>
          <pc:sldMk cId="2054272123" sldId="918"/>
        </pc:sldMkLst>
        <pc:spChg chg="mod">
          <ac:chgData name="Isabella Gagner" userId="73a61378-e221-43c9-aebf-0e831fb23d03" providerId="ADAL" clId="{AA698DD9-CBF7-4BF1-82A4-530EF7890B81}" dt="2021-06-30T08:00:00.141" v="99" actId="20577"/>
          <ac:spMkLst>
            <pc:docMk/>
            <pc:sldMk cId="2054272123" sldId="918"/>
            <ac:spMk id="2" creationId="{7C474B9C-31FA-45C3-AEC0-5CBCC2B3FEF9}"/>
          </ac:spMkLst>
        </pc:spChg>
      </pc:sldChg>
      <pc:sldChg chg="addSp delSp modSp add mod modAnim">
        <pc:chgData name="Isabella Gagner" userId="73a61378-e221-43c9-aebf-0e831fb23d03" providerId="ADAL" clId="{AA698DD9-CBF7-4BF1-82A4-530EF7890B81}" dt="2021-06-30T14:37:42.044" v="2196"/>
        <pc:sldMkLst>
          <pc:docMk/>
          <pc:sldMk cId="2237257479" sldId="919"/>
        </pc:sldMkLst>
        <pc:spChg chg="mod">
          <ac:chgData name="Isabella Gagner" userId="73a61378-e221-43c9-aebf-0e831fb23d03" providerId="ADAL" clId="{AA698DD9-CBF7-4BF1-82A4-530EF7890B81}" dt="2021-06-30T08:01:42.365" v="340" actId="404"/>
          <ac:spMkLst>
            <pc:docMk/>
            <pc:sldMk cId="2237257479" sldId="919"/>
            <ac:spMk id="3" creationId="{C5405242-625D-4D4F-AD1C-6EB69A36A8E9}"/>
          </ac:spMkLst>
        </pc:spChg>
        <pc:spChg chg="mod">
          <ac:chgData name="Isabella Gagner" userId="73a61378-e221-43c9-aebf-0e831fb23d03" providerId="ADAL" clId="{AA698DD9-CBF7-4BF1-82A4-530EF7890B81}" dt="2021-06-30T11:23:06.810" v="1440" actId="403"/>
          <ac:spMkLst>
            <pc:docMk/>
            <pc:sldMk cId="2237257479" sldId="919"/>
            <ac:spMk id="8" creationId="{2A5073E2-C19D-42D2-B84E-779D7C51ECD6}"/>
          </ac:spMkLst>
        </pc:spChg>
        <pc:picChg chg="add del mod">
          <ac:chgData name="Isabella Gagner" userId="73a61378-e221-43c9-aebf-0e831fb23d03" providerId="ADAL" clId="{AA698DD9-CBF7-4BF1-82A4-530EF7890B81}" dt="2021-06-30T08:49:26.023" v="1305" actId="478"/>
          <ac:picMkLst>
            <pc:docMk/>
            <pc:sldMk cId="2237257479" sldId="919"/>
            <ac:picMk id="2" creationId="{33F76369-CD33-4B92-8B1C-C478E4F3D739}"/>
          </ac:picMkLst>
        </pc:picChg>
        <pc:picChg chg="add mod">
          <ac:chgData name="Isabella Gagner" userId="73a61378-e221-43c9-aebf-0e831fb23d03" providerId="ADAL" clId="{AA698DD9-CBF7-4BF1-82A4-530EF7890B81}" dt="2021-06-30T11:18:14.581" v="1415" actId="14100"/>
          <ac:picMkLst>
            <pc:docMk/>
            <pc:sldMk cId="2237257479" sldId="919"/>
            <ac:picMk id="9" creationId="{738463C7-9EA7-440D-A4B9-FCCD57CAEAF3}"/>
          </ac:picMkLst>
        </pc:picChg>
        <pc:picChg chg="add mod">
          <ac:chgData name="Isabella Gagner" userId="73a61378-e221-43c9-aebf-0e831fb23d03" providerId="ADAL" clId="{AA698DD9-CBF7-4BF1-82A4-530EF7890B81}" dt="2021-06-30T11:18:34.764" v="1421" actId="1076"/>
          <ac:picMkLst>
            <pc:docMk/>
            <pc:sldMk cId="2237257479" sldId="919"/>
            <ac:picMk id="13" creationId="{42683C07-379F-4BDB-8BF8-86A8495533F1}"/>
          </ac:picMkLst>
        </pc:picChg>
        <pc:picChg chg="add mod">
          <ac:chgData name="Isabella Gagner" userId="73a61378-e221-43c9-aebf-0e831fb23d03" providerId="ADAL" clId="{AA698DD9-CBF7-4BF1-82A4-530EF7890B81}" dt="2021-06-30T11:19:27.323" v="1426" actId="1076"/>
          <ac:picMkLst>
            <pc:docMk/>
            <pc:sldMk cId="2237257479" sldId="919"/>
            <ac:picMk id="15" creationId="{400FB184-9D76-4251-8FF2-A8FB6A5B257E}"/>
          </ac:picMkLst>
        </pc:picChg>
        <pc:picChg chg="add mod">
          <ac:chgData name="Isabella Gagner" userId="73a61378-e221-43c9-aebf-0e831fb23d03" providerId="ADAL" clId="{AA698DD9-CBF7-4BF1-82A4-530EF7890B81}" dt="2021-06-30T11:21:06.033" v="1433" actId="1076"/>
          <ac:picMkLst>
            <pc:docMk/>
            <pc:sldMk cId="2237257479" sldId="919"/>
            <ac:picMk id="16" creationId="{90D9FA47-6D2D-42E1-B197-D72D87F2C7B6}"/>
          </ac:picMkLst>
        </pc:picChg>
        <pc:picChg chg="add mod">
          <ac:chgData name="Isabella Gagner" userId="73a61378-e221-43c9-aebf-0e831fb23d03" providerId="ADAL" clId="{AA698DD9-CBF7-4BF1-82A4-530EF7890B81}" dt="2021-06-30T11:22:10.155" v="1436" actId="1076"/>
          <ac:picMkLst>
            <pc:docMk/>
            <pc:sldMk cId="2237257479" sldId="919"/>
            <ac:picMk id="17" creationId="{9C9B8858-18CD-4445-92F6-B7D97DC4BE71}"/>
          </ac:picMkLst>
        </pc:picChg>
        <pc:picChg chg="add mod">
          <ac:chgData name="Isabella Gagner" userId="73a61378-e221-43c9-aebf-0e831fb23d03" providerId="ADAL" clId="{AA698DD9-CBF7-4BF1-82A4-530EF7890B81}" dt="2021-06-30T11:22:56.852" v="1439" actId="1076"/>
          <ac:picMkLst>
            <pc:docMk/>
            <pc:sldMk cId="2237257479" sldId="919"/>
            <ac:picMk id="18" creationId="{CEEC022E-2B51-4A5F-8D5F-FBC7BBB5C8D4}"/>
          </ac:picMkLst>
        </pc:picChg>
        <pc:picChg chg="add mod">
          <ac:chgData name="Isabella Gagner" userId="73a61378-e221-43c9-aebf-0e831fb23d03" providerId="ADAL" clId="{AA698DD9-CBF7-4BF1-82A4-530EF7890B81}" dt="2021-06-30T11:21:05.140" v="1432" actId="1076"/>
          <ac:picMkLst>
            <pc:docMk/>
            <pc:sldMk cId="2237257479" sldId="919"/>
            <ac:picMk id="1026" creationId="{A8F87644-FD0B-459D-9B8B-F08ABD630A1D}"/>
          </ac:picMkLst>
        </pc:picChg>
      </pc:sldChg>
      <pc:sldChg chg="addSp delSp modSp add mod delAnim modAnim">
        <pc:chgData name="Isabella Gagner" userId="73a61378-e221-43c9-aebf-0e831fb23d03" providerId="ADAL" clId="{AA698DD9-CBF7-4BF1-82A4-530EF7890B81}" dt="2021-06-30T14:39:19.694" v="2253" actId="242"/>
        <pc:sldMkLst>
          <pc:docMk/>
          <pc:sldMk cId="4161151929" sldId="920"/>
        </pc:sldMkLst>
        <pc:spChg chg="mod">
          <ac:chgData name="Isabella Gagner" userId="73a61378-e221-43c9-aebf-0e831fb23d03" providerId="ADAL" clId="{AA698DD9-CBF7-4BF1-82A4-530EF7890B81}" dt="2021-06-30T08:11:46.588" v="545" actId="20577"/>
          <ac:spMkLst>
            <pc:docMk/>
            <pc:sldMk cId="4161151929" sldId="920"/>
            <ac:spMk id="3" creationId="{C5405242-625D-4D4F-AD1C-6EB69A36A8E9}"/>
          </ac:spMkLst>
        </pc:spChg>
        <pc:spChg chg="mod">
          <ac:chgData name="Isabella Gagner" userId="73a61378-e221-43c9-aebf-0e831fb23d03" providerId="ADAL" clId="{AA698DD9-CBF7-4BF1-82A4-530EF7890B81}" dt="2021-06-30T14:39:04.826" v="2249" actId="1076"/>
          <ac:spMkLst>
            <pc:docMk/>
            <pc:sldMk cId="4161151929" sldId="920"/>
            <ac:spMk id="4" creationId="{A4389414-ACAF-4AEB-B9E5-2248EC893FFD}"/>
          </ac:spMkLst>
        </pc:spChg>
        <pc:spChg chg="del">
          <ac:chgData name="Isabella Gagner" userId="73a61378-e221-43c9-aebf-0e831fb23d03" providerId="ADAL" clId="{AA698DD9-CBF7-4BF1-82A4-530EF7890B81}" dt="2021-06-30T08:09:34.902" v="376" actId="478"/>
          <ac:spMkLst>
            <pc:docMk/>
            <pc:sldMk cId="4161151929" sldId="920"/>
            <ac:spMk id="8" creationId="{2A5073E2-C19D-42D2-B84E-779D7C51ECD6}"/>
          </ac:spMkLst>
        </pc:spChg>
        <pc:spChg chg="add mod">
          <ac:chgData name="Isabella Gagner" userId="73a61378-e221-43c9-aebf-0e831fb23d03" providerId="ADAL" clId="{AA698DD9-CBF7-4BF1-82A4-530EF7890B81}" dt="2021-06-30T14:38:09.272" v="2222" actId="20577"/>
          <ac:spMkLst>
            <pc:docMk/>
            <pc:sldMk cId="4161151929" sldId="920"/>
            <ac:spMk id="11" creationId="{C46F262B-C537-498A-B643-F629A984FF6B}"/>
          </ac:spMkLst>
        </pc:spChg>
        <pc:graphicFrameChg chg="add mod modGraphic">
          <ac:chgData name="Isabella Gagner" userId="73a61378-e221-43c9-aebf-0e831fb23d03" providerId="ADAL" clId="{AA698DD9-CBF7-4BF1-82A4-530EF7890B81}" dt="2021-06-30T14:39:19.694" v="2253" actId="242"/>
          <ac:graphicFrameMkLst>
            <pc:docMk/>
            <pc:sldMk cId="4161151929" sldId="920"/>
            <ac:graphicFrameMk id="2" creationId="{B09B0B2C-BB13-4CE7-BCFA-3FDF01DA18EA}"/>
          </ac:graphicFrameMkLst>
        </pc:graphicFrameChg>
      </pc:sldChg>
      <pc:sldChg chg="modSp add mod ord modAnim">
        <pc:chgData name="Isabella Gagner" userId="73a61378-e221-43c9-aebf-0e831fb23d03" providerId="ADAL" clId="{AA698DD9-CBF7-4BF1-82A4-530EF7890B81}" dt="2021-06-30T14:37:34.229" v="2195" actId="20577"/>
        <pc:sldMkLst>
          <pc:docMk/>
          <pc:sldMk cId="2246428241" sldId="921"/>
        </pc:sldMkLst>
        <pc:spChg chg="mod">
          <ac:chgData name="Isabella Gagner" userId="73a61378-e221-43c9-aebf-0e831fb23d03" providerId="ADAL" clId="{AA698DD9-CBF7-4BF1-82A4-530EF7890B81}" dt="2021-06-30T14:37:34.229" v="2195" actId="20577"/>
          <ac:spMkLst>
            <pc:docMk/>
            <pc:sldMk cId="2246428241" sldId="921"/>
            <ac:spMk id="3" creationId="{C5405242-625D-4D4F-AD1C-6EB69A36A8E9}"/>
          </ac:spMkLst>
        </pc:spChg>
        <pc:spChg chg="mod">
          <ac:chgData name="Isabella Gagner" userId="73a61378-e221-43c9-aebf-0e831fb23d03" providerId="ADAL" clId="{AA698DD9-CBF7-4BF1-82A4-530EF7890B81}" dt="2021-06-30T11:31:57.649" v="2051" actId="113"/>
          <ac:spMkLst>
            <pc:docMk/>
            <pc:sldMk cId="2246428241" sldId="921"/>
            <ac:spMk id="8" creationId="{2A5073E2-C19D-42D2-B84E-779D7C51ECD6}"/>
          </ac:spMkLst>
        </pc:spChg>
      </pc:sldChg>
      <pc:sldChg chg="addSp delSp modSp add mod delAnim modAnim">
        <pc:chgData name="Isabella Gagner" userId="73a61378-e221-43c9-aebf-0e831fb23d03" providerId="ADAL" clId="{AA698DD9-CBF7-4BF1-82A4-530EF7890B81}" dt="2021-06-30T13:17:42.135" v="2191"/>
        <pc:sldMkLst>
          <pc:docMk/>
          <pc:sldMk cId="790289403" sldId="922"/>
        </pc:sldMkLst>
        <pc:spChg chg="mod">
          <ac:chgData name="Isabella Gagner" userId="73a61378-e221-43c9-aebf-0e831fb23d03" providerId="ADAL" clId="{AA698DD9-CBF7-4BF1-82A4-530EF7890B81}" dt="2021-06-30T11:32:19.987" v="2066" actId="20577"/>
          <ac:spMkLst>
            <pc:docMk/>
            <pc:sldMk cId="790289403" sldId="922"/>
            <ac:spMk id="3" creationId="{C5405242-625D-4D4F-AD1C-6EB69A36A8E9}"/>
          </ac:spMkLst>
        </pc:spChg>
        <pc:spChg chg="del">
          <ac:chgData name="Isabella Gagner" userId="73a61378-e221-43c9-aebf-0e831fb23d03" providerId="ADAL" clId="{AA698DD9-CBF7-4BF1-82A4-530EF7890B81}" dt="2021-06-30T11:32:22.578" v="2067" actId="478"/>
          <ac:spMkLst>
            <pc:docMk/>
            <pc:sldMk cId="790289403" sldId="922"/>
            <ac:spMk id="8" creationId="{2A5073E2-C19D-42D2-B84E-779D7C51ECD6}"/>
          </ac:spMkLst>
        </pc:spChg>
        <pc:spChg chg="add mod">
          <ac:chgData name="Isabella Gagner" userId="73a61378-e221-43c9-aebf-0e831fb23d03" providerId="ADAL" clId="{AA698DD9-CBF7-4BF1-82A4-530EF7890B81}" dt="2021-06-30T11:33:50.799" v="2180" actId="14100"/>
          <ac:spMkLst>
            <pc:docMk/>
            <pc:sldMk cId="790289403" sldId="922"/>
            <ac:spMk id="13" creationId="{F333D1C7-DCCA-47EA-9D11-FB8CA2115CF9}"/>
          </ac:spMkLst>
        </pc:spChg>
        <pc:spChg chg="add mod">
          <ac:chgData name="Isabella Gagner" userId="73a61378-e221-43c9-aebf-0e831fb23d03" providerId="ADAL" clId="{AA698DD9-CBF7-4BF1-82A4-530EF7890B81}" dt="2021-06-30T11:34:11.373" v="2185" actId="1076"/>
          <ac:spMkLst>
            <pc:docMk/>
            <pc:sldMk cId="790289403" sldId="922"/>
            <ac:spMk id="14" creationId="{D6EC1F69-89A5-4217-BDCB-D081C576105F}"/>
          </ac:spMkLst>
        </pc:spChg>
        <pc:picChg chg="add mod">
          <ac:chgData name="Isabella Gagner" userId="73a61378-e221-43c9-aebf-0e831fb23d03" providerId="ADAL" clId="{AA698DD9-CBF7-4BF1-82A4-530EF7890B81}" dt="2021-06-30T11:34:16.276" v="2187" actId="1076"/>
          <ac:picMkLst>
            <pc:docMk/>
            <pc:sldMk cId="790289403" sldId="922"/>
            <ac:picMk id="9" creationId="{F8FC554B-4117-4E90-A51C-7067B29BE6A9}"/>
          </ac:picMkLst>
        </pc:picChg>
        <pc:picChg chg="add mod">
          <ac:chgData name="Isabella Gagner" userId="73a61378-e221-43c9-aebf-0e831fb23d03" providerId="ADAL" clId="{AA698DD9-CBF7-4BF1-82A4-530EF7890B81}" dt="2021-06-30T11:34:14.139" v="2186" actId="1076"/>
          <ac:picMkLst>
            <pc:docMk/>
            <pc:sldMk cId="790289403" sldId="922"/>
            <ac:picMk id="11" creationId="{2D9CE626-ACAC-409A-BFFF-BDFBE528EBB2}"/>
          </ac:picMkLst>
        </pc:picChg>
      </pc:sldChg>
      <pc:sldChg chg="delSp modSp add mod modAnim">
        <pc:chgData name="Isabella Gagner" userId="73a61378-e221-43c9-aebf-0e831fb23d03" providerId="ADAL" clId="{AA698DD9-CBF7-4BF1-82A4-530EF7890B81}" dt="2021-06-30T14:43:15.895" v="2607" actId="20577"/>
        <pc:sldMkLst>
          <pc:docMk/>
          <pc:sldMk cId="181032310" sldId="923"/>
        </pc:sldMkLst>
        <pc:spChg chg="mod">
          <ac:chgData name="Isabella Gagner" userId="73a61378-e221-43c9-aebf-0e831fb23d03" providerId="ADAL" clId="{AA698DD9-CBF7-4BF1-82A4-530EF7890B81}" dt="2021-06-30T14:39:54.635" v="2282" actId="20577"/>
          <ac:spMkLst>
            <pc:docMk/>
            <pc:sldMk cId="181032310" sldId="923"/>
            <ac:spMk id="3" creationId="{C5405242-625D-4D4F-AD1C-6EB69A36A8E9}"/>
          </ac:spMkLst>
        </pc:spChg>
        <pc:spChg chg="mod">
          <ac:chgData name="Isabella Gagner" userId="73a61378-e221-43c9-aebf-0e831fb23d03" providerId="ADAL" clId="{AA698DD9-CBF7-4BF1-82A4-530EF7890B81}" dt="2021-06-30T14:43:15.895" v="2607" actId="20577"/>
          <ac:spMkLst>
            <pc:docMk/>
            <pc:sldMk cId="181032310" sldId="923"/>
            <ac:spMk id="11" creationId="{C46F262B-C537-498A-B643-F629A984FF6B}"/>
          </ac:spMkLst>
        </pc:spChg>
        <pc:graphicFrameChg chg="del">
          <ac:chgData name="Isabella Gagner" userId="73a61378-e221-43c9-aebf-0e831fb23d03" providerId="ADAL" clId="{AA698DD9-CBF7-4BF1-82A4-530EF7890B81}" dt="2021-06-30T14:42:41.275" v="2590" actId="478"/>
          <ac:graphicFrameMkLst>
            <pc:docMk/>
            <pc:sldMk cId="181032310" sldId="923"/>
            <ac:graphicFrameMk id="2" creationId="{B09B0B2C-BB13-4CE7-BCFA-3FDF01DA18EA}"/>
          </ac:graphicFrameMkLst>
        </pc:graphicFrameChg>
      </pc:sldChg>
    </pc:docChg>
  </pc:docChgLst>
  <pc:docChgLst>
    <pc:chgData name="Melina Katkic" userId="5dc75d57-5bcb-427d-ba35-536431e7adb9" providerId="ADAL" clId="{7CA6C154-82A1-4BED-B16F-DFA978BB7296}"/>
    <pc:docChg chg="custSel modSld">
      <pc:chgData name="Melina Katkic" userId="5dc75d57-5bcb-427d-ba35-536431e7adb9" providerId="ADAL" clId="{7CA6C154-82A1-4BED-B16F-DFA978BB7296}" dt="2021-06-19T08:40:22.938" v="30" actId="1076"/>
      <pc:docMkLst>
        <pc:docMk/>
      </pc:docMkLst>
      <pc:sldChg chg="modSp mod">
        <pc:chgData name="Melina Katkic" userId="5dc75d57-5bcb-427d-ba35-536431e7adb9" providerId="ADAL" clId="{7CA6C154-82A1-4BED-B16F-DFA978BB7296}" dt="2021-06-19T08:39:54.090" v="23" actId="1076"/>
        <pc:sldMkLst>
          <pc:docMk/>
          <pc:sldMk cId="71659069" sldId="709"/>
        </pc:sldMkLst>
        <pc:picChg chg="mod">
          <ac:chgData name="Melina Katkic" userId="5dc75d57-5bcb-427d-ba35-536431e7adb9" providerId="ADAL" clId="{7CA6C154-82A1-4BED-B16F-DFA978BB7296}" dt="2021-06-19T08:39:54.090" v="23" actId="1076"/>
          <ac:picMkLst>
            <pc:docMk/>
            <pc:sldMk cId="71659069" sldId="709"/>
            <ac:picMk id="3" creationId="{EB0FF5C3-87C4-46E1-8CC6-980F8B9EA572}"/>
          </ac:picMkLst>
        </pc:picChg>
      </pc:sldChg>
      <pc:sldChg chg="addSp delSp modSp mod">
        <pc:chgData name="Melina Katkic" userId="5dc75d57-5bcb-427d-ba35-536431e7adb9" providerId="ADAL" clId="{7CA6C154-82A1-4BED-B16F-DFA978BB7296}" dt="2021-06-19T08:40:22.938" v="30" actId="1076"/>
        <pc:sldMkLst>
          <pc:docMk/>
          <pc:sldMk cId="1234404137" sldId="915"/>
        </pc:sldMkLst>
        <pc:picChg chg="add del mod">
          <ac:chgData name="Melina Katkic" userId="5dc75d57-5bcb-427d-ba35-536431e7adb9" providerId="ADAL" clId="{7CA6C154-82A1-4BED-B16F-DFA978BB7296}" dt="2021-06-19T08:38:15.301" v="3" actId="478"/>
          <ac:picMkLst>
            <pc:docMk/>
            <pc:sldMk cId="1234404137" sldId="915"/>
            <ac:picMk id="9" creationId="{AC43072D-5189-4780-B03D-4DD27E2A7CA5}"/>
          </ac:picMkLst>
        </pc:picChg>
        <pc:picChg chg="add mod">
          <ac:chgData name="Melina Katkic" userId="5dc75d57-5bcb-427d-ba35-536431e7adb9" providerId="ADAL" clId="{7CA6C154-82A1-4BED-B16F-DFA978BB7296}" dt="2021-06-19T08:40:22.938" v="30" actId="1076"/>
          <ac:picMkLst>
            <pc:docMk/>
            <pc:sldMk cId="1234404137" sldId="915"/>
            <ac:picMk id="10" creationId="{7BB27229-2061-46AC-B6AA-E45B6F9F92C7}"/>
          </ac:picMkLst>
        </pc:picChg>
        <pc:picChg chg="add del mod">
          <ac:chgData name="Melina Katkic" userId="5dc75d57-5bcb-427d-ba35-536431e7adb9" providerId="ADAL" clId="{7CA6C154-82A1-4BED-B16F-DFA978BB7296}" dt="2021-06-19T08:39:18.525" v="9" actId="21"/>
          <ac:picMkLst>
            <pc:docMk/>
            <pc:sldMk cId="1234404137" sldId="915"/>
            <ac:picMk id="1026" creationId="{4D8855F7-F13D-44E4-AEFB-F234932D546B}"/>
          </ac:picMkLst>
        </pc:picChg>
      </pc:sldChg>
      <pc:sldChg chg="addSp modSp mod">
        <pc:chgData name="Melina Katkic" userId="5dc75d57-5bcb-427d-ba35-536431e7adb9" providerId="ADAL" clId="{7CA6C154-82A1-4BED-B16F-DFA978BB7296}" dt="2021-06-19T08:40:08.262" v="29" actId="1076"/>
        <pc:sldMkLst>
          <pc:docMk/>
          <pc:sldMk cId="2054272123" sldId="918"/>
        </pc:sldMkLst>
        <pc:picChg chg="mod">
          <ac:chgData name="Melina Katkic" userId="5dc75d57-5bcb-427d-ba35-536431e7adb9" providerId="ADAL" clId="{7CA6C154-82A1-4BED-B16F-DFA978BB7296}" dt="2021-06-19T08:40:02.711" v="26" actId="14100"/>
          <ac:picMkLst>
            <pc:docMk/>
            <pc:sldMk cId="2054272123" sldId="918"/>
            <ac:picMk id="6" creationId="{5ACEB429-9A13-462C-BA71-0063B0D9C822}"/>
          </ac:picMkLst>
        </pc:picChg>
        <pc:picChg chg="add mod">
          <ac:chgData name="Melina Katkic" userId="5dc75d57-5bcb-427d-ba35-536431e7adb9" providerId="ADAL" clId="{7CA6C154-82A1-4BED-B16F-DFA978BB7296}" dt="2021-06-19T08:40:08.262" v="29" actId="1076"/>
          <ac:picMkLst>
            <pc:docMk/>
            <pc:sldMk cId="2054272123" sldId="918"/>
            <ac:picMk id="8" creationId="{E69C0F51-8968-462F-B000-C37D0B56FEF6}"/>
          </ac:picMkLst>
        </pc:picChg>
      </pc:sldChg>
    </pc:docChg>
  </pc:docChgLst>
  <pc:docChgLst>
    <pc:chgData name="Isabella Gagner" userId="73a61378-e221-43c9-aebf-0e831fb23d03" providerId="ADAL" clId="{37611D5C-8BDF-415B-A085-D4929C5B24B3}"/>
    <pc:docChg chg="undo custSel addSld modSld sldOrd modSection">
      <pc:chgData name="Isabella Gagner" userId="73a61378-e221-43c9-aebf-0e831fb23d03" providerId="ADAL" clId="{37611D5C-8BDF-415B-A085-D4929C5B24B3}" dt="2021-08-02T08:11:05.697" v="2016" actId="20577"/>
      <pc:docMkLst>
        <pc:docMk/>
      </pc:docMkLst>
      <pc:sldChg chg="modSp mod">
        <pc:chgData name="Isabella Gagner" userId="73a61378-e221-43c9-aebf-0e831fb23d03" providerId="ADAL" clId="{37611D5C-8BDF-415B-A085-D4929C5B24B3}" dt="2021-08-02T08:11:05.697" v="2016" actId="20577"/>
        <pc:sldMkLst>
          <pc:docMk/>
          <pc:sldMk cId="71659069" sldId="709"/>
        </pc:sldMkLst>
        <pc:spChg chg="mod">
          <ac:chgData name="Isabella Gagner" userId="73a61378-e221-43c9-aebf-0e831fb23d03" providerId="ADAL" clId="{37611D5C-8BDF-415B-A085-D4929C5B24B3}" dt="2021-08-02T08:11:05.697" v="2016" actId="20577"/>
          <ac:spMkLst>
            <pc:docMk/>
            <pc:sldMk cId="71659069" sldId="709"/>
            <ac:spMk id="9" creationId="{9272BD75-DDE5-4961-881B-874CF46636BB}"/>
          </ac:spMkLst>
        </pc:spChg>
      </pc:sldChg>
      <pc:sldChg chg="addSp delSp modSp mod">
        <pc:chgData name="Isabella Gagner" userId="73a61378-e221-43c9-aebf-0e831fb23d03" providerId="ADAL" clId="{37611D5C-8BDF-415B-A085-D4929C5B24B3}" dt="2021-07-14T08:23:24.557" v="1983" actId="20577"/>
        <pc:sldMkLst>
          <pc:docMk/>
          <pc:sldMk cId="1234404137" sldId="915"/>
        </pc:sldMkLst>
        <pc:spChg chg="add del mod">
          <ac:chgData name="Isabella Gagner" userId="73a61378-e221-43c9-aebf-0e831fb23d03" providerId="ADAL" clId="{37611D5C-8BDF-415B-A085-D4929C5B24B3}" dt="2021-07-14T08:16:50.567" v="965" actId="478"/>
          <ac:spMkLst>
            <pc:docMk/>
            <pc:sldMk cId="1234404137" sldId="915"/>
            <ac:spMk id="2" creationId="{3270FF29-CD0B-4ED5-B176-6BDE16B0487A}"/>
          </ac:spMkLst>
        </pc:spChg>
        <pc:spChg chg="mod">
          <ac:chgData name="Isabella Gagner" userId="73a61378-e221-43c9-aebf-0e831fb23d03" providerId="ADAL" clId="{37611D5C-8BDF-415B-A085-D4929C5B24B3}" dt="2021-07-14T08:23:24.557" v="1983" actId="20577"/>
          <ac:spMkLst>
            <pc:docMk/>
            <pc:sldMk cId="1234404137" sldId="915"/>
            <ac:spMk id="8" creationId="{2A5073E2-C19D-42D2-B84E-779D7C51ECD6}"/>
          </ac:spMkLst>
        </pc:spChg>
      </pc:sldChg>
      <pc:sldChg chg="modSp mod">
        <pc:chgData name="Isabella Gagner" userId="73a61378-e221-43c9-aebf-0e831fb23d03" providerId="ADAL" clId="{37611D5C-8BDF-415B-A085-D4929C5B24B3}" dt="2021-07-13T13:49:08.872" v="4" actId="14100"/>
        <pc:sldMkLst>
          <pc:docMk/>
          <pc:sldMk cId="2237257479" sldId="919"/>
        </pc:sldMkLst>
        <pc:picChg chg="mod">
          <ac:chgData name="Isabella Gagner" userId="73a61378-e221-43c9-aebf-0e831fb23d03" providerId="ADAL" clId="{37611D5C-8BDF-415B-A085-D4929C5B24B3}" dt="2021-07-13T13:49:03.251" v="1" actId="1076"/>
          <ac:picMkLst>
            <pc:docMk/>
            <pc:sldMk cId="2237257479" sldId="919"/>
            <ac:picMk id="9" creationId="{738463C7-9EA7-440D-A4B9-FCCD57CAEAF3}"/>
          </ac:picMkLst>
        </pc:picChg>
        <pc:picChg chg="mod">
          <ac:chgData name="Isabella Gagner" userId="73a61378-e221-43c9-aebf-0e831fb23d03" providerId="ADAL" clId="{37611D5C-8BDF-415B-A085-D4929C5B24B3}" dt="2021-07-13T13:49:08.872" v="4" actId="14100"/>
          <ac:picMkLst>
            <pc:docMk/>
            <pc:sldMk cId="2237257479" sldId="919"/>
            <ac:picMk id="17" creationId="{9C9B8858-18CD-4445-92F6-B7D97DC4BE71}"/>
          </ac:picMkLst>
        </pc:picChg>
        <pc:picChg chg="mod">
          <ac:chgData name="Isabella Gagner" userId="73a61378-e221-43c9-aebf-0e831fb23d03" providerId="ADAL" clId="{37611D5C-8BDF-415B-A085-D4929C5B24B3}" dt="2021-07-13T13:49:04.794" v="2" actId="1076"/>
          <ac:picMkLst>
            <pc:docMk/>
            <pc:sldMk cId="2237257479" sldId="919"/>
            <ac:picMk id="18" creationId="{CEEC022E-2B51-4A5F-8D5F-FBC7BBB5C8D4}"/>
          </ac:picMkLst>
        </pc:picChg>
      </pc:sldChg>
      <pc:sldChg chg="modSp mod modAnim">
        <pc:chgData name="Isabella Gagner" userId="73a61378-e221-43c9-aebf-0e831fb23d03" providerId="ADAL" clId="{37611D5C-8BDF-415B-A085-D4929C5B24B3}" dt="2021-07-13T13:50:34.418" v="39" actId="20577"/>
        <pc:sldMkLst>
          <pc:docMk/>
          <pc:sldMk cId="4161151929" sldId="920"/>
        </pc:sldMkLst>
        <pc:spChg chg="mod">
          <ac:chgData name="Isabella Gagner" userId="73a61378-e221-43c9-aebf-0e831fb23d03" providerId="ADAL" clId="{37611D5C-8BDF-415B-A085-D4929C5B24B3}" dt="2021-07-13T13:50:34.418" v="39" actId="20577"/>
          <ac:spMkLst>
            <pc:docMk/>
            <pc:sldMk cId="4161151929" sldId="920"/>
            <ac:spMk id="11" creationId="{C46F262B-C537-498A-B643-F629A984FF6B}"/>
          </ac:spMkLst>
        </pc:spChg>
      </pc:sldChg>
      <pc:sldChg chg="modSp">
        <pc:chgData name="Isabella Gagner" userId="73a61378-e221-43c9-aebf-0e831fb23d03" providerId="ADAL" clId="{37611D5C-8BDF-415B-A085-D4929C5B24B3}" dt="2021-07-14T08:22:48.531" v="1952" actId="20577"/>
        <pc:sldMkLst>
          <pc:docMk/>
          <pc:sldMk cId="2246428241" sldId="921"/>
        </pc:sldMkLst>
        <pc:spChg chg="mod">
          <ac:chgData name="Isabella Gagner" userId="73a61378-e221-43c9-aebf-0e831fb23d03" providerId="ADAL" clId="{37611D5C-8BDF-415B-A085-D4929C5B24B3}" dt="2021-07-14T08:22:48.531" v="1952" actId="20577"/>
          <ac:spMkLst>
            <pc:docMk/>
            <pc:sldMk cId="2246428241" sldId="921"/>
            <ac:spMk id="8" creationId="{2A5073E2-C19D-42D2-B84E-779D7C51ECD6}"/>
          </ac:spMkLst>
        </pc:spChg>
      </pc:sldChg>
      <pc:sldChg chg="modSp mod modAnim">
        <pc:chgData name="Isabella Gagner" userId="73a61378-e221-43c9-aebf-0e831fb23d03" providerId="ADAL" clId="{37611D5C-8BDF-415B-A085-D4929C5B24B3}" dt="2021-07-13T13:52:32.977" v="437" actId="20577"/>
        <pc:sldMkLst>
          <pc:docMk/>
          <pc:sldMk cId="181032310" sldId="923"/>
        </pc:sldMkLst>
        <pc:spChg chg="mod">
          <ac:chgData name="Isabella Gagner" userId="73a61378-e221-43c9-aebf-0e831fb23d03" providerId="ADAL" clId="{37611D5C-8BDF-415B-A085-D4929C5B24B3}" dt="2021-07-13T13:52:32.977" v="437" actId="20577"/>
          <ac:spMkLst>
            <pc:docMk/>
            <pc:sldMk cId="181032310" sldId="923"/>
            <ac:spMk id="3" creationId="{C5405242-625D-4D4F-AD1C-6EB69A36A8E9}"/>
          </ac:spMkLst>
        </pc:spChg>
        <pc:spChg chg="mod">
          <ac:chgData name="Isabella Gagner" userId="73a61378-e221-43c9-aebf-0e831fb23d03" providerId="ADAL" clId="{37611D5C-8BDF-415B-A085-D4929C5B24B3}" dt="2021-07-13T13:52:23.419" v="424" actId="404"/>
          <ac:spMkLst>
            <pc:docMk/>
            <pc:sldMk cId="181032310" sldId="923"/>
            <ac:spMk id="11" creationId="{C46F262B-C537-498A-B643-F629A984FF6B}"/>
          </ac:spMkLst>
        </pc:spChg>
      </pc:sldChg>
      <pc:sldChg chg="addSp delSp modSp add mod ord delAnim">
        <pc:chgData name="Isabella Gagner" userId="73a61378-e221-43c9-aebf-0e831fb23d03" providerId="ADAL" clId="{37611D5C-8BDF-415B-A085-D4929C5B24B3}" dt="2021-07-14T08:23:15.375" v="1978"/>
        <pc:sldMkLst>
          <pc:docMk/>
          <pc:sldMk cId="1369529872" sldId="924"/>
        </pc:sldMkLst>
        <pc:spChg chg="mod">
          <ac:chgData name="Isabella Gagner" userId="73a61378-e221-43c9-aebf-0e831fb23d03" providerId="ADAL" clId="{37611D5C-8BDF-415B-A085-D4929C5B24B3}" dt="2021-07-13T13:53:18.283" v="453" actId="20577"/>
          <ac:spMkLst>
            <pc:docMk/>
            <pc:sldMk cId="1369529872" sldId="924"/>
            <ac:spMk id="3" creationId="{C5405242-625D-4D4F-AD1C-6EB69A36A8E9}"/>
          </ac:spMkLst>
        </pc:spChg>
        <pc:spChg chg="del">
          <ac:chgData name="Isabella Gagner" userId="73a61378-e221-43c9-aebf-0e831fb23d03" providerId="ADAL" clId="{37611D5C-8BDF-415B-A085-D4929C5B24B3}" dt="2021-07-13T13:53:21.255" v="454" actId="478"/>
          <ac:spMkLst>
            <pc:docMk/>
            <pc:sldMk cId="1369529872" sldId="924"/>
            <ac:spMk id="11" creationId="{C46F262B-C537-498A-B643-F629A984FF6B}"/>
          </ac:spMkLst>
        </pc:spChg>
        <pc:graphicFrameChg chg="add del">
          <ac:chgData name="Isabella Gagner" userId="73a61378-e221-43c9-aebf-0e831fb23d03" providerId="ADAL" clId="{37611D5C-8BDF-415B-A085-D4929C5B24B3}" dt="2021-07-13T13:53:31.740" v="456" actId="3680"/>
          <ac:graphicFrameMkLst>
            <pc:docMk/>
            <pc:sldMk cId="1369529872" sldId="924"/>
            <ac:graphicFrameMk id="2" creationId="{F3932B5D-4A49-467D-8075-2A1D8FF23E83}"/>
          </ac:graphicFrameMkLst>
        </pc:graphicFrameChg>
        <pc:graphicFrameChg chg="add mod modGraphic">
          <ac:chgData name="Isabella Gagner" userId="73a61378-e221-43c9-aebf-0e831fb23d03" providerId="ADAL" clId="{37611D5C-8BDF-415B-A085-D4929C5B24B3}" dt="2021-07-13T13:58:48.735" v="932" actId="20577"/>
          <ac:graphicFrameMkLst>
            <pc:docMk/>
            <pc:sldMk cId="1369529872" sldId="924"/>
            <ac:graphicFrameMk id="6" creationId="{33AE0508-3818-4270-B1F5-B26DB665EC16}"/>
          </ac:graphicFrameMkLst>
        </pc:graphicFrameChg>
      </pc:sldChg>
      <pc:sldChg chg="delSp modSp add mod">
        <pc:chgData name="Isabella Gagner" userId="73a61378-e221-43c9-aebf-0e831fb23d03" providerId="ADAL" clId="{37611D5C-8BDF-415B-A085-D4929C5B24B3}" dt="2021-07-14T08:16:40.952" v="964" actId="478"/>
        <pc:sldMkLst>
          <pc:docMk/>
          <pc:sldMk cId="3923409295" sldId="925"/>
        </pc:sldMkLst>
        <pc:spChg chg="mod">
          <ac:chgData name="Isabella Gagner" userId="73a61378-e221-43c9-aebf-0e831fb23d03" providerId="ADAL" clId="{37611D5C-8BDF-415B-A085-D4929C5B24B3}" dt="2021-07-14T08:16:36.681" v="963" actId="20577"/>
          <ac:spMkLst>
            <pc:docMk/>
            <pc:sldMk cId="3923409295" sldId="925"/>
            <ac:spMk id="3" creationId="{C5405242-625D-4D4F-AD1C-6EB69A36A8E9}"/>
          </ac:spMkLst>
        </pc:spChg>
        <pc:graphicFrameChg chg="del">
          <ac:chgData name="Isabella Gagner" userId="73a61378-e221-43c9-aebf-0e831fb23d03" providerId="ADAL" clId="{37611D5C-8BDF-415B-A085-D4929C5B24B3}" dt="2021-07-14T08:16:40.952" v="964" actId="478"/>
          <ac:graphicFrameMkLst>
            <pc:docMk/>
            <pc:sldMk cId="3923409295" sldId="925"/>
            <ac:graphicFrameMk id="6" creationId="{33AE0508-3818-4270-B1F5-B26DB665EC16}"/>
          </ac:graphicFrameMkLst>
        </pc:graphicFrameChg>
      </pc:sldChg>
      <pc:sldChg chg="modSp add mod modAnim">
        <pc:chgData name="Isabella Gagner" userId="73a61378-e221-43c9-aebf-0e831fb23d03" providerId="ADAL" clId="{37611D5C-8BDF-415B-A085-D4929C5B24B3}" dt="2021-07-14T08:22:21.600" v="1948" actId="20577"/>
        <pc:sldMkLst>
          <pc:docMk/>
          <pc:sldMk cId="2976434651" sldId="926"/>
        </pc:sldMkLst>
        <pc:spChg chg="mod">
          <ac:chgData name="Isabella Gagner" userId="73a61378-e221-43c9-aebf-0e831fb23d03" providerId="ADAL" clId="{37611D5C-8BDF-415B-A085-D4929C5B24B3}" dt="2021-07-14T08:18:16.077" v="1174" actId="20577"/>
          <ac:spMkLst>
            <pc:docMk/>
            <pc:sldMk cId="2976434651" sldId="926"/>
            <ac:spMk id="3" creationId="{C5405242-625D-4D4F-AD1C-6EB69A36A8E9}"/>
          </ac:spMkLst>
        </pc:spChg>
        <pc:spChg chg="mod">
          <ac:chgData name="Isabella Gagner" userId="73a61378-e221-43c9-aebf-0e831fb23d03" providerId="ADAL" clId="{37611D5C-8BDF-415B-A085-D4929C5B24B3}" dt="2021-07-14T08:22:21.600" v="1948" actId="20577"/>
          <ac:spMkLst>
            <pc:docMk/>
            <pc:sldMk cId="2976434651" sldId="926"/>
            <ac:spMk id="11" creationId="{C46F262B-C537-498A-B643-F629A984FF6B}"/>
          </ac:spMkLst>
        </pc:spChg>
      </pc:sldChg>
    </pc:docChg>
  </pc:docChgLst>
  <pc:docChgLst>
    <pc:chgData name="Alexander Hagelborn" userId="f0371911-c56b-4faa-b2b2-5d8eea706564" providerId="ADAL" clId="{794A89BD-C9FF-447A-B023-29307FABD0D7}"/>
    <pc:docChg chg="undo custSel addSld delSld modSld modSection">
      <pc:chgData name="Alexander Hagelborn" userId="f0371911-c56b-4faa-b2b2-5d8eea706564" providerId="ADAL" clId="{794A89BD-C9FF-447A-B023-29307FABD0D7}" dt="2021-08-20T13:10:09.543" v="4392" actId="21"/>
      <pc:docMkLst>
        <pc:docMk/>
      </pc:docMkLst>
      <pc:sldChg chg="modSp mod">
        <pc:chgData name="Alexander Hagelborn" userId="f0371911-c56b-4faa-b2b2-5d8eea706564" providerId="ADAL" clId="{794A89BD-C9FF-447A-B023-29307FABD0D7}" dt="2021-08-04T07:36:58.427" v="35" actId="20577"/>
        <pc:sldMkLst>
          <pc:docMk/>
          <pc:sldMk cId="71659069" sldId="709"/>
        </pc:sldMkLst>
        <pc:spChg chg="mod">
          <ac:chgData name="Alexander Hagelborn" userId="f0371911-c56b-4faa-b2b2-5d8eea706564" providerId="ADAL" clId="{794A89BD-C9FF-447A-B023-29307FABD0D7}" dt="2021-08-04T07:36:58.427" v="35" actId="20577"/>
          <ac:spMkLst>
            <pc:docMk/>
            <pc:sldMk cId="71659069" sldId="709"/>
            <ac:spMk id="9" creationId="{9272BD75-DDE5-4961-881B-874CF46636BB}"/>
          </ac:spMkLst>
        </pc:spChg>
      </pc:sldChg>
      <pc:sldChg chg="modSp mod">
        <pc:chgData name="Alexander Hagelborn" userId="f0371911-c56b-4faa-b2b2-5d8eea706564" providerId="ADAL" clId="{794A89BD-C9FF-447A-B023-29307FABD0D7}" dt="2021-08-17T07:55:06.918" v="3276" actId="14"/>
        <pc:sldMkLst>
          <pc:docMk/>
          <pc:sldMk cId="1234404137" sldId="915"/>
        </pc:sldMkLst>
        <pc:spChg chg="mod">
          <ac:chgData name="Alexander Hagelborn" userId="f0371911-c56b-4faa-b2b2-5d8eea706564" providerId="ADAL" clId="{794A89BD-C9FF-447A-B023-29307FABD0D7}" dt="2021-08-17T07:55:06.918" v="3276" actId="14"/>
          <ac:spMkLst>
            <pc:docMk/>
            <pc:sldMk cId="1234404137" sldId="915"/>
            <ac:spMk id="8" creationId="{2A5073E2-C19D-42D2-B84E-779D7C51ECD6}"/>
          </ac:spMkLst>
        </pc:spChg>
      </pc:sldChg>
      <pc:sldChg chg="modSp mod">
        <pc:chgData name="Alexander Hagelborn" userId="f0371911-c56b-4faa-b2b2-5d8eea706564" providerId="ADAL" clId="{794A89BD-C9FF-447A-B023-29307FABD0D7}" dt="2021-08-17T10:58:38.045" v="4137" actId="20577"/>
        <pc:sldMkLst>
          <pc:docMk/>
          <pc:sldMk cId="2054272123" sldId="918"/>
        </pc:sldMkLst>
        <pc:spChg chg="mod">
          <ac:chgData name="Alexander Hagelborn" userId="f0371911-c56b-4faa-b2b2-5d8eea706564" providerId="ADAL" clId="{794A89BD-C9FF-447A-B023-29307FABD0D7}" dt="2021-08-17T10:58:38.045" v="4137" actId="20577"/>
          <ac:spMkLst>
            <pc:docMk/>
            <pc:sldMk cId="2054272123" sldId="918"/>
            <ac:spMk id="2" creationId="{7C474B9C-31FA-45C3-AEC0-5CBCC2B3FEF9}"/>
          </ac:spMkLst>
        </pc:spChg>
      </pc:sldChg>
      <pc:sldChg chg="modSp add del mod">
        <pc:chgData name="Alexander Hagelborn" userId="f0371911-c56b-4faa-b2b2-5d8eea706564" providerId="ADAL" clId="{794A89BD-C9FF-447A-B023-29307FABD0D7}" dt="2021-08-11T10:30:46.698" v="2440" actId="47"/>
        <pc:sldMkLst>
          <pc:docMk/>
          <pc:sldMk cId="2233608678" sldId="919"/>
        </pc:sldMkLst>
        <pc:spChg chg="mod">
          <ac:chgData name="Alexander Hagelborn" userId="f0371911-c56b-4faa-b2b2-5d8eea706564" providerId="ADAL" clId="{794A89BD-C9FF-447A-B023-29307FABD0D7}" dt="2021-08-04T07:41:25.392" v="255" actId="20577"/>
          <ac:spMkLst>
            <pc:docMk/>
            <pc:sldMk cId="2233608678" sldId="919"/>
            <ac:spMk id="3" creationId="{C5405242-625D-4D4F-AD1C-6EB69A36A8E9}"/>
          </ac:spMkLst>
        </pc:spChg>
      </pc:sldChg>
      <pc:sldChg chg="del">
        <pc:chgData name="Alexander Hagelborn" userId="f0371911-c56b-4faa-b2b2-5d8eea706564" providerId="ADAL" clId="{794A89BD-C9FF-447A-B023-29307FABD0D7}" dt="2021-08-04T07:40:37.941" v="210" actId="47"/>
        <pc:sldMkLst>
          <pc:docMk/>
          <pc:sldMk cId="2237257479" sldId="919"/>
        </pc:sldMkLst>
      </pc:sldChg>
      <pc:sldChg chg="addSp modSp add mod">
        <pc:chgData name="Alexander Hagelborn" userId="f0371911-c56b-4faa-b2b2-5d8eea706564" providerId="ADAL" clId="{794A89BD-C9FF-447A-B023-29307FABD0D7}" dt="2021-08-20T13:07:35.255" v="4163" actId="20577"/>
        <pc:sldMkLst>
          <pc:docMk/>
          <pc:sldMk cId="163505212" sldId="920"/>
        </pc:sldMkLst>
        <pc:spChg chg="mod">
          <ac:chgData name="Alexander Hagelborn" userId="f0371911-c56b-4faa-b2b2-5d8eea706564" providerId="ADAL" clId="{794A89BD-C9FF-447A-B023-29307FABD0D7}" dt="2021-08-04T07:41:32.084" v="261" actId="20577"/>
          <ac:spMkLst>
            <pc:docMk/>
            <pc:sldMk cId="163505212" sldId="920"/>
            <ac:spMk id="3" creationId="{C5405242-625D-4D4F-AD1C-6EB69A36A8E9}"/>
          </ac:spMkLst>
        </pc:spChg>
        <pc:spChg chg="mod">
          <ac:chgData name="Alexander Hagelborn" userId="f0371911-c56b-4faa-b2b2-5d8eea706564" providerId="ADAL" clId="{794A89BD-C9FF-447A-B023-29307FABD0D7}" dt="2021-08-20T13:07:35.255" v="4163" actId="20577"/>
          <ac:spMkLst>
            <pc:docMk/>
            <pc:sldMk cId="163505212" sldId="920"/>
            <ac:spMk id="8" creationId="{2A5073E2-C19D-42D2-B84E-779D7C51ECD6}"/>
          </ac:spMkLst>
        </pc:spChg>
        <pc:picChg chg="add mod">
          <ac:chgData name="Alexander Hagelborn" userId="f0371911-c56b-4faa-b2b2-5d8eea706564" providerId="ADAL" clId="{794A89BD-C9FF-447A-B023-29307FABD0D7}" dt="2021-08-04T11:23:57.994" v="2035" actId="1076"/>
          <ac:picMkLst>
            <pc:docMk/>
            <pc:sldMk cId="163505212" sldId="920"/>
            <ac:picMk id="1026" creationId="{21352203-75DA-4B90-B3B3-662693BF56CA}"/>
          </ac:picMkLst>
        </pc:picChg>
      </pc:sldChg>
      <pc:sldChg chg="del">
        <pc:chgData name="Alexander Hagelborn" userId="f0371911-c56b-4faa-b2b2-5d8eea706564" providerId="ADAL" clId="{794A89BD-C9FF-447A-B023-29307FABD0D7}" dt="2021-08-04T07:40:37.941" v="210" actId="47"/>
        <pc:sldMkLst>
          <pc:docMk/>
          <pc:sldMk cId="4161151929" sldId="920"/>
        </pc:sldMkLst>
      </pc:sldChg>
      <pc:sldChg chg="addSp modSp add mod">
        <pc:chgData name="Alexander Hagelborn" userId="f0371911-c56b-4faa-b2b2-5d8eea706564" providerId="ADAL" clId="{794A89BD-C9FF-447A-B023-29307FABD0D7}" dt="2021-08-17T08:04:39.840" v="3589" actId="1076"/>
        <pc:sldMkLst>
          <pc:docMk/>
          <pc:sldMk cId="103506418" sldId="921"/>
        </pc:sldMkLst>
        <pc:spChg chg="mod">
          <ac:chgData name="Alexander Hagelborn" userId="f0371911-c56b-4faa-b2b2-5d8eea706564" providerId="ADAL" clId="{794A89BD-C9FF-447A-B023-29307FABD0D7}" dt="2021-08-04T08:32:59.707" v="523" actId="20577"/>
          <ac:spMkLst>
            <pc:docMk/>
            <pc:sldMk cId="103506418" sldId="921"/>
            <ac:spMk id="3" creationId="{C5405242-625D-4D4F-AD1C-6EB69A36A8E9}"/>
          </ac:spMkLst>
        </pc:spChg>
        <pc:spChg chg="mod">
          <ac:chgData name="Alexander Hagelborn" userId="f0371911-c56b-4faa-b2b2-5d8eea706564" providerId="ADAL" clId="{794A89BD-C9FF-447A-B023-29307FABD0D7}" dt="2021-08-11T14:10:38.393" v="3191" actId="20577"/>
          <ac:spMkLst>
            <pc:docMk/>
            <pc:sldMk cId="103506418" sldId="921"/>
            <ac:spMk id="8" creationId="{2A5073E2-C19D-42D2-B84E-779D7C51ECD6}"/>
          </ac:spMkLst>
        </pc:spChg>
        <pc:picChg chg="add mod">
          <ac:chgData name="Alexander Hagelborn" userId="f0371911-c56b-4faa-b2b2-5d8eea706564" providerId="ADAL" clId="{794A89BD-C9FF-447A-B023-29307FABD0D7}" dt="2021-08-17T08:04:39.840" v="3589" actId="1076"/>
          <ac:picMkLst>
            <pc:docMk/>
            <pc:sldMk cId="103506418" sldId="921"/>
            <ac:picMk id="9" creationId="{3CA82AB7-EBA4-4F67-B24F-BAA421127183}"/>
          </ac:picMkLst>
        </pc:picChg>
      </pc:sldChg>
      <pc:sldChg chg="del">
        <pc:chgData name="Alexander Hagelborn" userId="f0371911-c56b-4faa-b2b2-5d8eea706564" providerId="ADAL" clId="{794A89BD-C9FF-447A-B023-29307FABD0D7}" dt="2021-08-04T07:40:37.941" v="210" actId="47"/>
        <pc:sldMkLst>
          <pc:docMk/>
          <pc:sldMk cId="2246428241" sldId="921"/>
        </pc:sldMkLst>
      </pc:sldChg>
      <pc:sldChg chg="del">
        <pc:chgData name="Alexander Hagelborn" userId="f0371911-c56b-4faa-b2b2-5d8eea706564" providerId="ADAL" clId="{794A89BD-C9FF-447A-B023-29307FABD0D7}" dt="2021-08-04T07:40:37.941" v="210" actId="47"/>
        <pc:sldMkLst>
          <pc:docMk/>
          <pc:sldMk cId="790289403" sldId="922"/>
        </pc:sldMkLst>
      </pc:sldChg>
      <pc:sldChg chg="addSp delSp modSp add mod">
        <pc:chgData name="Alexander Hagelborn" userId="f0371911-c56b-4faa-b2b2-5d8eea706564" providerId="ADAL" clId="{794A89BD-C9FF-447A-B023-29307FABD0D7}" dt="2021-08-17T08:04:15.745" v="3585" actId="1076"/>
        <pc:sldMkLst>
          <pc:docMk/>
          <pc:sldMk cId="1357839053" sldId="922"/>
        </pc:sldMkLst>
        <pc:spChg chg="mod">
          <ac:chgData name="Alexander Hagelborn" userId="f0371911-c56b-4faa-b2b2-5d8eea706564" providerId="ADAL" clId="{794A89BD-C9FF-447A-B023-29307FABD0D7}" dt="2021-08-04T08:33:04.343" v="536" actId="20577"/>
          <ac:spMkLst>
            <pc:docMk/>
            <pc:sldMk cId="1357839053" sldId="922"/>
            <ac:spMk id="3" creationId="{C5405242-625D-4D4F-AD1C-6EB69A36A8E9}"/>
          </ac:spMkLst>
        </pc:spChg>
        <pc:spChg chg="mod">
          <ac:chgData name="Alexander Hagelborn" userId="f0371911-c56b-4faa-b2b2-5d8eea706564" providerId="ADAL" clId="{794A89BD-C9FF-447A-B023-29307FABD0D7}" dt="2021-08-11T10:41:21.288" v="2520" actId="20577"/>
          <ac:spMkLst>
            <pc:docMk/>
            <pc:sldMk cId="1357839053" sldId="922"/>
            <ac:spMk id="8" creationId="{2A5073E2-C19D-42D2-B84E-779D7C51ECD6}"/>
          </ac:spMkLst>
        </pc:spChg>
        <pc:picChg chg="add del mod">
          <ac:chgData name="Alexander Hagelborn" userId="f0371911-c56b-4faa-b2b2-5d8eea706564" providerId="ADAL" clId="{794A89BD-C9FF-447A-B023-29307FABD0D7}" dt="2021-08-17T08:03:59.844" v="3582" actId="478"/>
          <ac:picMkLst>
            <pc:docMk/>
            <pc:sldMk cId="1357839053" sldId="922"/>
            <ac:picMk id="9" creationId="{36E9BB62-7B01-4FAB-9307-92F0C8FE2BCC}"/>
          </ac:picMkLst>
        </pc:picChg>
        <pc:picChg chg="add mod">
          <ac:chgData name="Alexander Hagelborn" userId="f0371911-c56b-4faa-b2b2-5d8eea706564" providerId="ADAL" clId="{794A89BD-C9FF-447A-B023-29307FABD0D7}" dt="2021-08-17T08:04:15.745" v="3585" actId="1076"/>
          <ac:picMkLst>
            <pc:docMk/>
            <pc:sldMk cId="1357839053" sldId="922"/>
            <ac:picMk id="2050" creationId="{4AAF1271-69DF-48EE-8115-926B93208A26}"/>
          </ac:picMkLst>
        </pc:picChg>
      </pc:sldChg>
      <pc:sldChg chg="del">
        <pc:chgData name="Alexander Hagelborn" userId="f0371911-c56b-4faa-b2b2-5d8eea706564" providerId="ADAL" clId="{794A89BD-C9FF-447A-B023-29307FABD0D7}" dt="2021-08-04T07:40:37.941" v="210" actId="47"/>
        <pc:sldMkLst>
          <pc:docMk/>
          <pc:sldMk cId="181032310" sldId="923"/>
        </pc:sldMkLst>
      </pc:sldChg>
      <pc:sldChg chg="modSp add mod">
        <pc:chgData name="Alexander Hagelborn" userId="f0371911-c56b-4faa-b2b2-5d8eea706564" providerId="ADAL" clId="{794A89BD-C9FF-447A-B023-29307FABD0D7}" dt="2021-08-20T13:08:39.932" v="4242" actId="5793"/>
        <pc:sldMkLst>
          <pc:docMk/>
          <pc:sldMk cId="1610337097" sldId="923"/>
        </pc:sldMkLst>
        <pc:spChg chg="mod">
          <ac:chgData name="Alexander Hagelborn" userId="f0371911-c56b-4faa-b2b2-5d8eea706564" providerId="ADAL" clId="{794A89BD-C9FF-447A-B023-29307FABD0D7}" dt="2021-08-04T10:30:09.140" v="1195" actId="20577"/>
          <ac:spMkLst>
            <pc:docMk/>
            <pc:sldMk cId="1610337097" sldId="923"/>
            <ac:spMk id="3" creationId="{C5405242-625D-4D4F-AD1C-6EB69A36A8E9}"/>
          </ac:spMkLst>
        </pc:spChg>
        <pc:spChg chg="mod">
          <ac:chgData name="Alexander Hagelborn" userId="f0371911-c56b-4faa-b2b2-5d8eea706564" providerId="ADAL" clId="{794A89BD-C9FF-447A-B023-29307FABD0D7}" dt="2021-08-20T13:08:39.932" v="4242" actId="5793"/>
          <ac:spMkLst>
            <pc:docMk/>
            <pc:sldMk cId="1610337097" sldId="923"/>
            <ac:spMk id="8" creationId="{2A5073E2-C19D-42D2-B84E-779D7C51ECD6}"/>
          </ac:spMkLst>
        </pc:spChg>
      </pc:sldChg>
      <pc:sldChg chg="del">
        <pc:chgData name="Alexander Hagelborn" userId="f0371911-c56b-4faa-b2b2-5d8eea706564" providerId="ADAL" clId="{794A89BD-C9FF-447A-B023-29307FABD0D7}" dt="2021-08-04T07:40:37.941" v="210" actId="47"/>
        <pc:sldMkLst>
          <pc:docMk/>
          <pc:sldMk cId="1369529872" sldId="924"/>
        </pc:sldMkLst>
      </pc:sldChg>
      <pc:sldChg chg="addSp delSp modSp add mod">
        <pc:chgData name="Alexander Hagelborn" userId="f0371911-c56b-4faa-b2b2-5d8eea706564" providerId="ADAL" clId="{794A89BD-C9FF-447A-B023-29307FABD0D7}" dt="2021-08-17T08:01:20.804" v="3577" actId="20577"/>
        <pc:sldMkLst>
          <pc:docMk/>
          <pc:sldMk cId="3003276054" sldId="924"/>
        </pc:sldMkLst>
        <pc:spChg chg="mod">
          <ac:chgData name="Alexander Hagelborn" userId="f0371911-c56b-4faa-b2b2-5d8eea706564" providerId="ADAL" clId="{794A89BD-C9FF-447A-B023-29307FABD0D7}" dt="2021-08-11T10:31:01.945" v="2446" actId="20577"/>
          <ac:spMkLst>
            <pc:docMk/>
            <pc:sldMk cId="3003276054" sldId="924"/>
            <ac:spMk id="3" creationId="{C5405242-625D-4D4F-AD1C-6EB69A36A8E9}"/>
          </ac:spMkLst>
        </pc:spChg>
        <pc:spChg chg="mod">
          <ac:chgData name="Alexander Hagelborn" userId="f0371911-c56b-4faa-b2b2-5d8eea706564" providerId="ADAL" clId="{794A89BD-C9FF-447A-B023-29307FABD0D7}" dt="2021-08-17T08:01:20.804" v="3577" actId="20577"/>
          <ac:spMkLst>
            <pc:docMk/>
            <pc:sldMk cId="3003276054" sldId="924"/>
            <ac:spMk id="8" creationId="{2A5073E2-C19D-42D2-B84E-779D7C51ECD6}"/>
          </ac:spMkLst>
        </pc:spChg>
        <pc:picChg chg="add del mod">
          <ac:chgData name="Alexander Hagelborn" userId="f0371911-c56b-4faa-b2b2-5d8eea706564" providerId="ADAL" clId="{794A89BD-C9FF-447A-B023-29307FABD0D7}" dt="2021-08-11T10:41:39.746" v="2521" actId="21"/>
          <ac:picMkLst>
            <pc:docMk/>
            <pc:sldMk cId="3003276054" sldId="924"/>
            <ac:picMk id="1026" creationId="{529587BC-BFFE-4EA2-9870-359E5A49FA3B}"/>
          </ac:picMkLst>
        </pc:picChg>
        <pc:picChg chg="add mod">
          <ac:chgData name="Alexander Hagelborn" userId="f0371911-c56b-4faa-b2b2-5d8eea706564" providerId="ADAL" clId="{794A89BD-C9FF-447A-B023-29307FABD0D7}" dt="2021-08-17T07:58:45.139" v="3454" actId="1076"/>
          <ac:picMkLst>
            <pc:docMk/>
            <pc:sldMk cId="3003276054" sldId="924"/>
            <ac:picMk id="1026" creationId="{A508C0BA-28D8-4889-99F8-AE0B20BB9C83}"/>
          </ac:picMkLst>
        </pc:picChg>
      </pc:sldChg>
      <pc:sldChg chg="addSp delSp modSp add mod">
        <pc:chgData name="Alexander Hagelborn" userId="f0371911-c56b-4faa-b2b2-5d8eea706564" providerId="ADAL" clId="{794A89BD-C9FF-447A-B023-29307FABD0D7}" dt="2021-08-17T10:08:57.060" v="4116" actId="478"/>
        <pc:sldMkLst>
          <pc:docMk/>
          <pc:sldMk cId="2040675385" sldId="925"/>
        </pc:sldMkLst>
        <pc:spChg chg="mod">
          <ac:chgData name="Alexander Hagelborn" userId="f0371911-c56b-4faa-b2b2-5d8eea706564" providerId="ADAL" clId="{794A89BD-C9FF-447A-B023-29307FABD0D7}" dt="2021-08-11T14:07:57.809" v="3019" actId="20577"/>
          <ac:spMkLst>
            <pc:docMk/>
            <pc:sldMk cId="2040675385" sldId="925"/>
            <ac:spMk id="3" creationId="{C5405242-625D-4D4F-AD1C-6EB69A36A8E9}"/>
          </ac:spMkLst>
        </pc:spChg>
        <pc:spChg chg="del mod">
          <ac:chgData name="Alexander Hagelborn" userId="f0371911-c56b-4faa-b2b2-5d8eea706564" providerId="ADAL" clId="{794A89BD-C9FF-447A-B023-29307FABD0D7}" dt="2021-08-17T10:08:57.060" v="4116" actId="478"/>
          <ac:spMkLst>
            <pc:docMk/>
            <pc:sldMk cId="2040675385" sldId="925"/>
            <ac:spMk id="8" creationId="{2A5073E2-C19D-42D2-B84E-779D7C51ECD6}"/>
          </ac:spMkLst>
        </pc:spChg>
        <pc:picChg chg="add mod">
          <ac:chgData name="Alexander Hagelborn" userId="f0371911-c56b-4faa-b2b2-5d8eea706564" providerId="ADAL" clId="{794A89BD-C9FF-447A-B023-29307FABD0D7}" dt="2021-08-11T14:08:08.253" v="3025" actId="1076"/>
          <ac:picMkLst>
            <pc:docMk/>
            <pc:sldMk cId="2040675385" sldId="925"/>
            <ac:picMk id="6" creationId="{DD7AE9C5-BE1D-4504-91ED-9A5430790C3C}"/>
          </ac:picMkLst>
        </pc:picChg>
      </pc:sldChg>
      <pc:sldChg chg="del">
        <pc:chgData name="Alexander Hagelborn" userId="f0371911-c56b-4faa-b2b2-5d8eea706564" providerId="ADAL" clId="{794A89BD-C9FF-447A-B023-29307FABD0D7}" dt="2021-08-04T07:40:54.595" v="211" actId="47"/>
        <pc:sldMkLst>
          <pc:docMk/>
          <pc:sldMk cId="3923409295" sldId="925"/>
        </pc:sldMkLst>
      </pc:sldChg>
      <pc:sldChg chg="new del">
        <pc:chgData name="Alexander Hagelborn" userId="f0371911-c56b-4faa-b2b2-5d8eea706564" providerId="ADAL" clId="{794A89BD-C9FF-447A-B023-29307FABD0D7}" dt="2021-08-11T14:11:47.737" v="3196" actId="680"/>
        <pc:sldMkLst>
          <pc:docMk/>
          <pc:sldMk cId="405735863" sldId="926"/>
        </pc:sldMkLst>
      </pc:sldChg>
      <pc:sldChg chg="addSp delSp modSp add mod">
        <pc:chgData name="Alexander Hagelborn" userId="f0371911-c56b-4faa-b2b2-5d8eea706564" providerId="ADAL" clId="{794A89BD-C9FF-447A-B023-29307FABD0D7}" dt="2021-08-20T13:10:09.543" v="4392" actId="21"/>
        <pc:sldMkLst>
          <pc:docMk/>
          <pc:sldMk cId="570170879" sldId="926"/>
        </pc:sldMkLst>
        <pc:spChg chg="mod">
          <ac:chgData name="Alexander Hagelborn" userId="f0371911-c56b-4faa-b2b2-5d8eea706564" providerId="ADAL" clId="{794A89BD-C9FF-447A-B023-29307FABD0D7}" dt="2021-08-11T14:11:57.552" v="3216" actId="20577"/>
          <ac:spMkLst>
            <pc:docMk/>
            <pc:sldMk cId="570170879" sldId="926"/>
            <ac:spMk id="3" creationId="{C5405242-625D-4D4F-AD1C-6EB69A36A8E9}"/>
          </ac:spMkLst>
        </pc:spChg>
        <pc:spChg chg="del mod">
          <ac:chgData name="Alexander Hagelborn" userId="f0371911-c56b-4faa-b2b2-5d8eea706564" providerId="ADAL" clId="{794A89BD-C9FF-447A-B023-29307FABD0D7}" dt="2021-08-11T14:12:31.166" v="3221" actId="478"/>
          <ac:spMkLst>
            <pc:docMk/>
            <pc:sldMk cId="570170879" sldId="926"/>
            <ac:spMk id="8" creationId="{2A5073E2-C19D-42D2-B84E-779D7C51ECD6}"/>
          </ac:spMkLst>
        </pc:spChg>
        <pc:spChg chg="add mod">
          <ac:chgData name="Alexander Hagelborn" userId="f0371911-c56b-4faa-b2b2-5d8eea706564" providerId="ADAL" clId="{794A89BD-C9FF-447A-B023-29307FABD0D7}" dt="2021-08-20T13:10:09.543" v="4392" actId="21"/>
          <ac:spMkLst>
            <pc:docMk/>
            <pc:sldMk cId="570170879" sldId="926"/>
            <ac:spMk id="9" creationId="{CBB07158-DDE9-4B50-8B45-55404B72A0ED}"/>
          </ac:spMkLst>
        </pc:spChg>
        <pc:picChg chg="add mod">
          <ac:chgData name="Alexander Hagelborn" userId="f0371911-c56b-4faa-b2b2-5d8eea706564" providerId="ADAL" clId="{794A89BD-C9FF-447A-B023-29307FABD0D7}" dt="2021-08-20T13:09:41.822" v="4357" actId="1076"/>
          <ac:picMkLst>
            <pc:docMk/>
            <pc:sldMk cId="570170879" sldId="926"/>
            <ac:picMk id="2050" creationId="{EE7B6C84-F340-4771-B99C-EFBAE39F17E3}"/>
          </ac:picMkLst>
        </pc:picChg>
      </pc:sldChg>
      <pc:sldChg chg="del">
        <pc:chgData name="Alexander Hagelborn" userId="f0371911-c56b-4faa-b2b2-5d8eea706564" providerId="ADAL" clId="{794A89BD-C9FF-447A-B023-29307FABD0D7}" dt="2021-08-04T07:40:37.941" v="210" actId="47"/>
        <pc:sldMkLst>
          <pc:docMk/>
          <pc:sldMk cId="2976434651" sldId="926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B040044-3F59-4E35-A2E2-0BA53B683B8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2" y="0"/>
            <a:ext cx="3172617" cy="482284"/>
          </a:xfrm>
          <a:prstGeom prst="rect">
            <a:avLst/>
          </a:prstGeom>
        </p:spPr>
        <p:txBody>
          <a:bodyPr vert="horz" lIns="178463" tIns="89232" rIns="178463" bIns="89232" rtlCol="0"/>
          <a:lstStyle>
            <a:lvl1pPr algn="l">
              <a:defRPr sz="2300"/>
            </a:lvl1pPr>
          </a:lstStyle>
          <a:p>
            <a:endParaRPr lang="en-GB">
              <a:latin typeface="Montserrat SemiBold" panose="00000700000000000000" pitchFamily="2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1DD614D-47F8-4EB1-BCF7-21B47331F18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142587" y="0"/>
            <a:ext cx="3172613" cy="482284"/>
          </a:xfrm>
          <a:prstGeom prst="rect">
            <a:avLst/>
          </a:prstGeom>
        </p:spPr>
        <p:txBody>
          <a:bodyPr vert="horz" lIns="178463" tIns="89232" rIns="178463" bIns="89232" rtlCol="0"/>
          <a:lstStyle>
            <a:lvl1pPr algn="r">
              <a:defRPr sz="2300"/>
            </a:lvl1pPr>
          </a:lstStyle>
          <a:p>
            <a:endParaRPr lang="en-GB">
              <a:latin typeface="Montserrat SemiBold" panose="00000700000000000000" pitchFamily="2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1DE23F-A805-4ED9-96E9-631B985DE0F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2" y="9118919"/>
            <a:ext cx="3172617" cy="482282"/>
          </a:xfrm>
          <a:prstGeom prst="rect">
            <a:avLst/>
          </a:prstGeom>
        </p:spPr>
        <p:txBody>
          <a:bodyPr vert="horz" lIns="178463" tIns="89232" rIns="178463" bIns="89232" rtlCol="0" anchor="b"/>
          <a:lstStyle>
            <a:lvl1pPr algn="l">
              <a:defRPr sz="2300"/>
            </a:lvl1pPr>
          </a:lstStyle>
          <a:p>
            <a:endParaRPr lang="en-GB">
              <a:latin typeface="Montserrat SemiBold" panose="00000700000000000000" pitchFamily="2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244F48-FFBD-4007-9766-3B2A514FFA1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142587" y="9118919"/>
            <a:ext cx="3172613" cy="482282"/>
          </a:xfrm>
          <a:prstGeom prst="rect">
            <a:avLst/>
          </a:prstGeom>
        </p:spPr>
        <p:txBody>
          <a:bodyPr vert="horz" lIns="178463" tIns="89232" rIns="178463" bIns="89232" rtlCol="0" anchor="b"/>
          <a:lstStyle>
            <a:lvl1pPr algn="r">
              <a:defRPr sz="2300"/>
            </a:lvl1pPr>
          </a:lstStyle>
          <a:p>
            <a:fld id="{215D70E6-04F6-49F4-9FA9-357E888F8DC9}" type="slidenum">
              <a:rPr lang="en-GB" smtClean="0">
                <a:latin typeface="Montserrat SemiBold" panose="00000700000000000000" pitchFamily="2" charset="0"/>
              </a:rPr>
              <a:t>‹#›</a:t>
            </a:fld>
            <a:endParaRPr lang="en-GB">
              <a:latin typeface="Montserrat SemiBold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2896684"/>
      </p:ext>
    </p:extLst>
  </p:cSld>
  <p:clrMap bg1="lt1" tx1="dk1" bg2="lt2" tx2="dk2" accent1="accent1" accent2="accent2" accent3="accent3" accent4="accent4" accent5="accent5" accent6="accent6" hlink="hlink" folHlink="folHlink"/>
  <p:hf sldNum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huvud 1"/>
          <p:cNvSpPr>
            <a:spLocks noGrp="1"/>
          </p:cNvSpPr>
          <p:nvPr>
            <p:ph type="hdr" sz="quarter"/>
          </p:nvPr>
        </p:nvSpPr>
        <p:spPr>
          <a:xfrm>
            <a:off x="1" y="2"/>
            <a:ext cx="3169922" cy="2555018"/>
          </a:xfrm>
          <a:prstGeom prst="rect">
            <a:avLst/>
          </a:prstGeom>
        </p:spPr>
        <p:txBody>
          <a:bodyPr vert="horz" lIns="178463" tIns="89232" rIns="178463" bIns="89232" rtlCol="0"/>
          <a:lstStyle>
            <a:lvl1pPr algn="l">
              <a:defRPr sz="2300">
                <a:latin typeface="Montserrat SemiBold" panose="00000700000000000000" pitchFamily="2" charset="0"/>
              </a:defRPr>
            </a:lvl1pPr>
          </a:lstStyle>
          <a:p>
            <a:endParaRPr lang="sv-SE"/>
          </a:p>
        </p:txBody>
      </p:sp>
      <p:sp>
        <p:nvSpPr>
          <p:cNvPr id="3" name="Platshållare för datum 2"/>
          <p:cNvSpPr>
            <a:spLocks noGrp="1"/>
          </p:cNvSpPr>
          <p:nvPr>
            <p:ph type="dt" idx="1"/>
          </p:nvPr>
        </p:nvSpPr>
        <p:spPr>
          <a:xfrm>
            <a:off x="4143586" y="2"/>
            <a:ext cx="3169922" cy="2555018"/>
          </a:xfrm>
          <a:prstGeom prst="rect">
            <a:avLst/>
          </a:prstGeom>
        </p:spPr>
        <p:txBody>
          <a:bodyPr vert="horz" lIns="178463" tIns="89232" rIns="178463" bIns="89232" rtlCol="0"/>
          <a:lstStyle>
            <a:lvl1pPr algn="r">
              <a:defRPr sz="2300">
                <a:latin typeface="Montserrat SemiBold" panose="00000700000000000000" pitchFamily="2" charset="0"/>
              </a:defRPr>
            </a:lvl1pPr>
          </a:lstStyle>
          <a:p>
            <a:endParaRPr lang="sv-SE"/>
          </a:p>
        </p:txBody>
      </p:sp>
      <p:sp>
        <p:nvSpPr>
          <p:cNvPr id="4" name="Platshållare för bildobjekt 3"/>
          <p:cNvSpPr>
            <a:spLocks noGrp="1" noRot="1" noChangeAspect="1"/>
          </p:cNvSpPr>
          <p:nvPr>
            <p:ph type="sldImg" idx="2"/>
          </p:nvPr>
        </p:nvSpPr>
        <p:spPr>
          <a:xfrm>
            <a:off x="-11618913" y="6365875"/>
            <a:ext cx="30553026" cy="171862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178463" tIns="89232" rIns="178463" bIns="89232" rtlCol="0" anchor="ctr"/>
          <a:lstStyle/>
          <a:p>
            <a:endParaRPr lang="sv-SE"/>
          </a:p>
        </p:txBody>
      </p:sp>
      <p:sp>
        <p:nvSpPr>
          <p:cNvPr id="5" name="Platshållare för anteckningar 4"/>
          <p:cNvSpPr>
            <a:spLocks noGrp="1"/>
          </p:cNvSpPr>
          <p:nvPr>
            <p:ph type="body" sz="quarter" idx="3"/>
          </p:nvPr>
        </p:nvSpPr>
        <p:spPr>
          <a:xfrm>
            <a:off x="731522" y="24506931"/>
            <a:ext cx="5852160" cy="20051124"/>
          </a:xfrm>
          <a:prstGeom prst="rect">
            <a:avLst/>
          </a:prstGeom>
        </p:spPr>
        <p:txBody>
          <a:bodyPr vert="horz" lIns="178463" tIns="89232" rIns="178463" bIns="89232" rtlCol="0"/>
          <a:lstStyle/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4"/>
          </p:nvPr>
        </p:nvSpPr>
        <p:spPr>
          <a:xfrm>
            <a:off x="1" y="48368483"/>
            <a:ext cx="3169922" cy="2555013"/>
          </a:xfrm>
          <a:prstGeom prst="rect">
            <a:avLst/>
          </a:prstGeom>
        </p:spPr>
        <p:txBody>
          <a:bodyPr vert="horz" lIns="178463" tIns="89232" rIns="178463" bIns="89232" rtlCol="0" anchor="b"/>
          <a:lstStyle>
            <a:lvl1pPr algn="l">
              <a:defRPr sz="2300">
                <a:latin typeface="Montserrat SemiBold" panose="00000700000000000000" pitchFamily="2" charset="0"/>
              </a:defRPr>
            </a:lvl1pPr>
          </a:lstStyle>
          <a:p>
            <a:endParaRPr lang="sv-SE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5"/>
          </p:nvPr>
        </p:nvSpPr>
        <p:spPr>
          <a:xfrm>
            <a:off x="4143586" y="48368483"/>
            <a:ext cx="3169922" cy="2555013"/>
          </a:xfrm>
          <a:prstGeom prst="rect">
            <a:avLst/>
          </a:prstGeom>
        </p:spPr>
        <p:txBody>
          <a:bodyPr vert="horz" lIns="178463" tIns="89232" rIns="178463" bIns="89232" rtlCol="0" anchor="b"/>
          <a:lstStyle>
            <a:lvl1pPr algn="r">
              <a:defRPr sz="2300">
                <a:latin typeface="Montserrat SemiBold" panose="00000700000000000000" pitchFamily="2" charset="0"/>
              </a:defRPr>
            </a:lvl1pPr>
          </a:lstStyle>
          <a:p>
            <a:fld id="{CADA68E5-9915-44D5-9369-C67D2F33F6F9}" type="slidenum">
              <a:rPr lang="sv-SE" smtClean="0"/>
              <a:pPr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248146434"/>
      </p:ext>
    </p:extLst>
  </p:cSld>
  <p:clrMap bg1="lt1" tx1="dk1" bg2="lt2" tx2="dk2" accent1="accent1" accent2="accent2" accent3="accent3" accent4="accent4" accent5="accent5" accent6="accent6" hlink="hlink" folHlink="folHlink"/>
  <p:hf sldNum="0"/>
  <p:notesStyle>
    <a:lvl1pPr marL="0" algn="l" defTabSz="914400" rtl="0" eaLnBrk="1" latinLnBrk="0" hangingPunct="1">
      <a:defRPr sz="1200" kern="1200">
        <a:solidFill>
          <a:schemeClr val="tx1"/>
        </a:solidFill>
        <a:latin typeface="Montserrat SemiBold" panose="00000700000000000000" pitchFamily="2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ontserrat SemiBold" panose="00000700000000000000" pitchFamily="2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ontserrat SemiBold" panose="00000700000000000000" pitchFamily="2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ontserrat SemiBold" panose="00000700000000000000" pitchFamily="2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ontserrat SemiBold" panose="00000700000000000000" pitchFamily="2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C5607A-6ABB-4CE4-84C3-88E59C47555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Header Placeholder 6">
            <a:extLst>
              <a:ext uri="{FF2B5EF4-FFF2-40B4-BE49-F238E27FC236}">
                <a16:creationId xmlns:a16="http://schemas.microsoft.com/office/drawing/2014/main" id="{40BE2E46-A89D-49A9-B092-2D234100CAAC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8919394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B3ACE1DF-E7FA-4255-B0DB-EC6E66FBC02C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0833061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datum 1">
            <a:extLst>
              <a:ext uri="{FF2B5EF4-FFF2-40B4-BE49-F238E27FC236}">
                <a16:creationId xmlns:a16="http://schemas.microsoft.com/office/drawing/2014/main" id="{3A004ECA-F6BA-4A06-800E-CDE2E9A6D76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4C2AC0-B6B4-45DA-A269-23384FDD7399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5" name="Header Placeholder 4">
            <a:extLst>
              <a:ext uri="{FF2B5EF4-FFF2-40B4-BE49-F238E27FC236}">
                <a16:creationId xmlns:a16="http://schemas.microsoft.com/office/drawing/2014/main" id="{956C50F5-16E9-49EE-85F6-6E2F7EA33A29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9757464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E2E95AF4-97AE-4B89-8D26-CE601334AD35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2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 SemiBold" panose="00000700000000000000" pitchFamily="2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75B1D9-457C-46EC-8E83-B44421DC3F7F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2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 SemiBold" panose="00000700000000000000" pitchFamily="2" charset="0"/>
              <a:ea typeface="+mn-ea"/>
              <a:cs typeface="+mn-cs"/>
            </a:endParaRPr>
          </a:p>
        </p:txBody>
      </p:sp>
      <p:sp>
        <p:nvSpPr>
          <p:cNvPr id="7" name="Header Placeholder 6">
            <a:extLst>
              <a:ext uri="{FF2B5EF4-FFF2-40B4-BE49-F238E27FC236}">
                <a16:creationId xmlns:a16="http://schemas.microsoft.com/office/drawing/2014/main" id="{933AC5E3-B564-450A-B8BF-95EC1639667A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2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 SemiBold" panose="00000700000000000000" pitchFamily="2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211750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B3ACE1DF-E7FA-4255-B0DB-EC6E66FBC02C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263551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B3ACE1DF-E7FA-4255-B0DB-EC6E66FBC02C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8171157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B3ACE1DF-E7FA-4255-B0DB-EC6E66FBC02C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2655249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B3ACE1DF-E7FA-4255-B0DB-EC6E66FBC02C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903314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B3ACE1DF-E7FA-4255-B0DB-EC6E66FBC02C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323476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B3ACE1DF-E7FA-4255-B0DB-EC6E66FBC02C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3907993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B3ACE1DF-E7FA-4255-B0DB-EC6E66FBC02C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8632867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ther sl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tshållare för text 9">
            <a:extLst>
              <a:ext uri="{FF2B5EF4-FFF2-40B4-BE49-F238E27FC236}">
                <a16:creationId xmlns:a16="http://schemas.microsoft.com/office/drawing/2014/main" id="{6D50E574-1C9D-4C86-9355-53AA86B8CDA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-1"/>
            <a:ext cx="12192000" cy="73896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anchor="ctr"/>
          <a:lstStyle>
            <a:lvl1pPr marL="0" indent="0" algn="ctr">
              <a:buNone/>
              <a:defRPr sz="4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sv-SE"/>
              <a:t>REDIGERA FORMAT FÖR BAKGRUNDSTEX</a:t>
            </a:r>
          </a:p>
        </p:txBody>
      </p:sp>
      <p:sp>
        <p:nvSpPr>
          <p:cNvPr id="6" name="Platshållare för sidfot 4">
            <a:extLst>
              <a:ext uri="{FF2B5EF4-FFF2-40B4-BE49-F238E27FC236}">
                <a16:creationId xmlns:a16="http://schemas.microsoft.com/office/drawing/2014/main" id="{2F8CB6CC-B7EA-4F90-9B48-7F863EA8CF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554248"/>
            <a:ext cx="4114800" cy="22129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sv-SE"/>
              <a:t>© NordAxon | All rights reserved</a:t>
            </a:r>
          </a:p>
        </p:txBody>
      </p:sp>
      <p:sp>
        <p:nvSpPr>
          <p:cNvPr id="15" name="Platshållare för bildnummer 1">
            <a:extLst>
              <a:ext uri="{FF2B5EF4-FFF2-40B4-BE49-F238E27FC236}">
                <a16:creationId xmlns:a16="http://schemas.microsoft.com/office/drawing/2014/main" id="{26F59D7E-C101-4F42-AF72-FD2B2CBE03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22100" y="6484318"/>
            <a:ext cx="469900" cy="3609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/>
                </a:solidFill>
                <a:latin typeface="Montserrat SemiBold" panose="00000700000000000000" pitchFamily="2" charset="0"/>
                <a:cs typeface="Arial" panose="020B0604020202020204" pitchFamily="34" charset="0"/>
              </a:defRPr>
            </a:lvl1pPr>
          </a:lstStyle>
          <a:p>
            <a:fld id="{E3DD82AF-CE38-4554-9A3F-D9988DA8DB0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88149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r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tshållare för sidfot 4">
            <a:extLst>
              <a:ext uri="{FF2B5EF4-FFF2-40B4-BE49-F238E27FC236}">
                <a16:creationId xmlns:a16="http://schemas.microsoft.com/office/drawing/2014/main" id="{99EBBF18-EE4E-4B23-A88A-7C8704861E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554248"/>
            <a:ext cx="4114800" cy="22129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sv-SE"/>
              <a:t>© NordAxon | All rights reserved</a:t>
            </a:r>
          </a:p>
        </p:txBody>
      </p:sp>
      <p:sp>
        <p:nvSpPr>
          <p:cNvPr id="10" name="Platshållare för bildnummer 1">
            <a:extLst>
              <a:ext uri="{FF2B5EF4-FFF2-40B4-BE49-F238E27FC236}">
                <a16:creationId xmlns:a16="http://schemas.microsoft.com/office/drawing/2014/main" id="{2A56EF14-B3B2-4813-98DD-DF4FD438AA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22100" y="6484318"/>
            <a:ext cx="469900" cy="3609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/>
                </a:solidFill>
                <a:latin typeface="Montserrat SemiBold" panose="00000700000000000000" pitchFamily="2" charset="0"/>
                <a:cs typeface="Arial" panose="020B0604020202020204" pitchFamily="34" charset="0"/>
              </a:defRPr>
            </a:lvl1pPr>
          </a:lstStyle>
          <a:p>
            <a:fld id="{E3DD82AF-CE38-4554-9A3F-D9988DA8DB0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92215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ther sl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tshållare för text 9">
            <a:extLst>
              <a:ext uri="{FF2B5EF4-FFF2-40B4-BE49-F238E27FC236}">
                <a16:creationId xmlns:a16="http://schemas.microsoft.com/office/drawing/2014/main" id="{6D50E574-1C9D-4C86-9355-53AA86B8CDA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-1"/>
            <a:ext cx="12192000" cy="73896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anchor="ctr"/>
          <a:lstStyle>
            <a:lvl1pPr marL="0" indent="0" algn="ctr">
              <a:buNone/>
              <a:defRPr sz="4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sv-SE"/>
              <a:t>REDIGERA FORMAT FÖR BAKGRUNDSTEX</a:t>
            </a:r>
          </a:p>
        </p:txBody>
      </p:sp>
      <p:sp>
        <p:nvSpPr>
          <p:cNvPr id="6" name="Platshållare för sidfot 4">
            <a:extLst>
              <a:ext uri="{FF2B5EF4-FFF2-40B4-BE49-F238E27FC236}">
                <a16:creationId xmlns:a16="http://schemas.microsoft.com/office/drawing/2014/main" id="{2F8CB6CC-B7EA-4F90-9B48-7F863EA8CF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554248"/>
            <a:ext cx="4114800" cy="22129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/>
                </a:solidFill>
              </a:defRPr>
            </a:lvl1pPr>
          </a:lstStyle>
          <a:p>
            <a:r>
              <a:rPr lang="sv-SE"/>
              <a:t>© NordAxon | All rights reserved</a:t>
            </a:r>
          </a:p>
        </p:txBody>
      </p:sp>
      <p:sp>
        <p:nvSpPr>
          <p:cNvPr id="15" name="Platshållare för bildnummer 1">
            <a:extLst>
              <a:ext uri="{FF2B5EF4-FFF2-40B4-BE49-F238E27FC236}">
                <a16:creationId xmlns:a16="http://schemas.microsoft.com/office/drawing/2014/main" id="{26F59D7E-C101-4F42-AF72-FD2B2CBE03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22100" y="6484318"/>
            <a:ext cx="469900" cy="3609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E3DD82AF-CE38-4554-9A3F-D9988DA8DB0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9178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r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tshållare för sidfot 4">
            <a:extLst>
              <a:ext uri="{FF2B5EF4-FFF2-40B4-BE49-F238E27FC236}">
                <a16:creationId xmlns:a16="http://schemas.microsoft.com/office/drawing/2014/main" id="{99EBBF18-EE4E-4B23-A88A-7C8704861E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554248"/>
            <a:ext cx="4114800" cy="22129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/>
                </a:solidFill>
              </a:defRPr>
            </a:lvl1pPr>
          </a:lstStyle>
          <a:p>
            <a:r>
              <a:rPr lang="sv-SE"/>
              <a:t>© NordAxon | All rights reserved</a:t>
            </a:r>
          </a:p>
        </p:txBody>
      </p:sp>
      <p:sp>
        <p:nvSpPr>
          <p:cNvPr id="10" name="Platshållare för bildnummer 1">
            <a:extLst>
              <a:ext uri="{FF2B5EF4-FFF2-40B4-BE49-F238E27FC236}">
                <a16:creationId xmlns:a16="http://schemas.microsoft.com/office/drawing/2014/main" id="{2A56EF14-B3B2-4813-98DD-DF4FD438AA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22100" y="6484318"/>
            <a:ext cx="469900" cy="3609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E3DD82AF-CE38-4554-9A3F-D9988DA8DB0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92994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ther sl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tshållare för text 9">
            <a:extLst>
              <a:ext uri="{FF2B5EF4-FFF2-40B4-BE49-F238E27FC236}">
                <a16:creationId xmlns:a16="http://schemas.microsoft.com/office/drawing/2014/main" id="{6D50E574-1C9D-4C86-9355-53AA86B8CDA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-1"/>
            <a:ext cx="12192000" cy="73896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anchor="ctr"/>
          <a:lstStyle>
            <a:lvl1pPr marL="0" indent="0" algn="ctr">
              <a:buNone/>
              <a:defRPr sz="4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sv-SE"/>
              <a:t>REDIGERA FORMAT FÖR BAKGRUNDSTEX</a:t>
            </a:r>
          </a:p>
        </p:txBody>
      </p:sp>
      <p:sp>
        <p:nvSpPr>
          <p:cNvPr id="6" name="Platshållare för sidfot 4">
            <a:extLst>
              <a:ext uri="{FF2B5EF4-FFF2-40B4-BE49-F238E27FC236}">
                <a16:creationId xmlns:a16="http://schemas.microsoft.com/office/drawing/2014/main" id="{2F8CB6CC-B7EA-4F90-9B48-7F863EA8CF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554248"/>
            <a:ext cx="4114800" cy="22129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sv-SE"/>
              <a:t>© NordAxon | All rights reserved</a:t>
            </a:r>
          </a:p>
        </p:txBody>
      </p:sp>
      <p:sp>
        <p:nvSpPr>
          <p:cNvPr id="15" name="Platshållare för bildnummer 1">
            <a:extLst>
              <a:ext uri="{FF2B5EF4-FFF2-40B4-BE49-F238E27FC236}">
                <a16:creationId xmlns:a16="http://schemas.microsoft.com/office/drawing/2014/main" id="{26F59D7E-C101-4F42-AF72-FD2B2CBE03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22100" y="6484318"/>
            <a:ext cx="469900" cy="3609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/>
                </a:solidFill>
                <a:latin typeface="Montserrat SemiBold" panose="00000700000000000000" pitchFamily="2" charset="0"/>
                <a:cs typeface="Arial" panose="020B0604020202020204" pitchFamily="34" charset="0"/>
              </a:defRPr>
            </a:lvl1pPr>
          </a:lstStyle>
          <a:p>
            <a:fld id="{E3DD82AF-CE38-4554-9A3F-D9988DA8DB0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53600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r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tshållare för sidfot 4">
            <a:extLst>
              <a:ext uri="{FF2B5EF4-FFF2-40B4-BE49-F238E27FC236}">
                <a16:creationId xmlns:a16="http://schemas.microsoft.com/office/drawing/2014/main" id="{99EBBF18-EE4E-4B23-A88A-7C8704861E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554248"/>
            <a:ext cx="4114800" cy="22129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sv-SE"/>
              <a:t>© NordAxon | All rights reserved</a:t>
            </a:r>
          </a:p>
        </p:txBody>
      </p:sp>
      <p:sp>
        <p:nvSpPr>
          <p:cNvPr id="10" name="Platshållare för bildnummer 1">
            <a:extLst>
              <a:ext uri="{FF2B5EF4-FFF2-40B4-BE49-F238E27FC236}">
                <a16:creationId xmlns:a16="http://schemas.microsoft.com/office/drawing/2014/main" id="{2A56EF14-B3B2-4813-98DD-DF4FD438AA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22100" y="6484318"/>
            <a:ext cx="469900" cy="3609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/>
                </a:solidFill>
                <a:latin typeface="Montserrat SemiBold" panose="00000700000000000000" pitchFamily="2" charset="0"/>
                <a:cs typeface="Arial" panose="020B0604020202020204" pitchFamily="34" charset="0"/>
              </a:defRPr>
            </a:lvl1pPr>
          </a:lstStyle>
          <a:p>
            <a:fld id="{E3DD82AF-CE38-4554-9A3F-D9988DA8DB0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19634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ther sl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tshållare för text 9">
            <a:extLst>
              <a:ext uri="{FF2B5EF4-FFF2-40B4-BE49-F238E27FC236}">
                <a16:creationId xmlns:a16="http://schemas.microsoft.com/office/drawing/2014/main" id="{6D50E574-1C9D-4C86-9355-53AA86B8CDA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-1"/>
            <a:ext cx="12192000" cy="73896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anchor="ctr"/>
          <a:lstStyle>
            <a:lvl1pPr marL="0" indent="0" algn="ctr">
              <a:buNone/>
              <a:defRPr sz="4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sv-SE"/>
              <a:t>REDIGERA FORMAT FÖR BAKGRUNDSTEX</a:t>
            </a:r>
          </a:p>
        </p:txBody>
      </p:sp>
      <p:sp>
        <p:nvSpPr>
          <p:cNvPr id="6" name="Platshållare för sidfot 4">
            <a:extLst>
              <a:ext uri="{FF2B5EF4-FFF2-40B4-BE49-F238E27FC236}">
                <a16:creationId xmlns:a16="http://schemas.microsoft.com/office/drawing/2014/main" id="{2F8CB6CC-B7EA-4F90-9B48-7F863EA8CF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554248"/>
            <a:ext cx="4114800" cy="22129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/>
                </a:solidFill>
              </a:defRPr>
            </a:lvl1pPr>
          </a:lstStyle>
          <a:p>
            <a:r>
              <a:rPr lang="sv-SE"/>
              <a:t>© NordAxon | All rights reserved</a:t>
            </a:r>
          </a:p>
        </p:txBody>
      </p:sp>
      <p:sp>
        <p:nvSpPr>
          <p:cNvPr id="15" name="Platshållare för bildnummer 1">
            <a:extLst>
              <a:ext uri="{FF2B5EF4-FFF2-40B4-BE49-F238E27FC236}">
                <a16:creationId xmlns:a16="http://schemas.microsoft.com/office/drawing/2014/main" id="{26F59D7E-C101-4F42-AF72-FD2B2CBE03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22100" y="6484318"/>
            <a:ext cx="469900" cy="3609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E3DD82AF-CE38-4554-9A3F-D9988DA8DB0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17929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r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tshållare för sidfot 4">
            <a:extLst>
              <a:ext uri="{FF2B5EF4-FFF2-40B4-BE49-F238E27FC236}">
                <a16:creationId xmlns:a16="http://schemas.microsoft.com/office/drawing/2014/main" id="{99EBBF18-EE4E-4B23-A88A-7C8704861E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554248"/>
            <a:ext cx="4114800" cy="22129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/>
                </a:solidFill>
              </a:defRPr>
            </a:lvl1pPr>
          </a:lstStyle>
          <a:p>
            <a:r>
              <a:rPr lang="sv-SE"/>
              <a:t>© NordAxon | All rights reserved</a:t>
            </a:r>
          </a:p>
        </p:txBody>
      </p:sp>
      <p:sp>
        <p:nvSpPr>
          <p:cNvPr id="10" name="Platshållare för bildnummer 1">
            <a:extLst>
              <a:ext uri="{FF2B5EF4-FFF2-40B4-BE49-F238E27FC236}">
                <a16:creationId xmlns:a16="http://schemas.microsoft.com/office/drawing/2014/main" id="{2A56EF14-B3B2-4813-98DD-DF4FD438AA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22100" y="6484318"/>
            <a:ext cx="469900" cy="3609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E3DD82AF-CE38-4554-9A3F-D9988DA8DB0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95969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tshållare för sidfot 4">
            <a:extLst>
              <a:ext uri="{FF2B5EF4-FFF2-40B4-BE49-F238E27FC236}">
                <a16:creationId xmlns:a16="http://schemas.microsoft.com/office/drawing/2014/main" id="{60118069-1B7F-40CB-A8B1-E3C76C66A3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554248"/>
            <a:ext cx="4114800" cy="22129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/>
                </a:solidFill>
                <a:latin typeface="Cambria Math" panose="02040503050406030204" pitchFamily="18" charset="0"/>
              </a:defRPr>
            </a:lvl1pPr>
          </a:lstStyle>
          <a:p>
            <a:r>
              <a:rPr lang="sv-SE">
                <a:latin typeface="Montserrat SemiBold" panose="00000700000000000000" pitchFamily="2" charset="0"/>
              </a:rPr>
              <a:t>© NordAxon | All rights reserved</a:t>
            </a:r>
          </a:p>
        </p:txBody>
      </p:sp>
      <p:sp>
        <p:nvSpPr>
          <p:cNvPr id="8" name="Platshållare för bildnummer 1">
            <a:extLst>
              <a:ext uri="{FF2B5EF4-FFF2-40B4-BE49-F238E27FC236}">
                <a16:creationId xmlns:a16="http://schemas.microsoft.com/office/drawing/2014/main" id="{8A8111CC-8EDD-4CCD-BBB5-D5827CE767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22100" y="6484318"/>
            <a:ext cx="469900" cy="3609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/>
                </a:solidFill>
                <a:latin typeface="Montserrat SemiBold" panose="00000700000000000000" pitchFamily="2" charset="0"/>
                <a:cs typeface="Arial" panose="020B0604020202020204" pitchFamily="34" charset="0"/>
              </a:defRPr>
            </a:lvl1pPr>
          </a:lstStyle>
          <a:p>
            <a:fld id="{E3DD82AF-CE38-4554-9A3F-D9988DA8DB0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24615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9" r:id="rId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tshållare för sidfot 4">
            <a:extLst>
              <a:ext uri="{FF2B5EF4-FFF2-40B4-BE49-F238E27FC236}">
                <a16:creationId xmlns:a16="http://schemas.microsoft.com/office/drawing/2014/main" id="{60118069-1B7F-40CB-A8B1-E3C76C66A3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554248"/>
            <a:ext cx="4114800" cy="22129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/>
                </a:solidFill>
              </a:defRPr>
            </a:lvl1pPr>
          </a:lstStyle>
          <a:p>
            <a:r>
              <a:rPr lang="sv-SE"/>
              <a:t>© NordAxon | All rights reserved</a:t>
            </a:r>
          </a:p>
        </p:txBody>
      </p:sp>
      <p:sp>
        <p:nvSpPr>
          <p:cNvPr id="8" name="Platshållare för bildnummer 1">
            <a:extLst>
              <a:ext uri="{FF2B5EF4-FFF2-40B4-BE49-F238E27FC236}">
                <a16:creationId xmlns:a16="http://schemas.microsoft.com/office/drawing/2014/main" id="{8A8111CC-8EDD-4CCD-BBB5-D5827CE767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22100" y="6484318"/>
            <a:ext cx="469900" cy="3609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E3DD82AF-CE38-4554-9A3F-D9988DA8DB0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52994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tshållare för sidfot 4">
            <a:extLst>
              <a:ext uri="{FF2B5EF4-FFF2-40B4-BE49-F238E27FC236}">
                <a16:creationId xmlns:a16="http://schemas.microsoft.com/office/drawing/2014/main" id="{60118069-1B7F-40CB-A8B1-E3C76C66A3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554248"/>
            <a:ext cx="4114800" cy="22129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/>
                </a:solidFill>
                <a:latin typeface="Cambria Math" panose="02040503050406030204" pitchFamily="18" charset="0"/>
              </a:defRPr>
            </a:lvl1pPr>
          </a:lstStyle>
          <a:p>
            <a:r>
              <a:rPr lang="sv-SE">
                <a:latin typeface="Montserrat SemiBold" panose="00000700000000000000" pitchFamily="2" charset="0"/>
              </a:rPr>
              <a:t>© NordAxon | All rights reserved</a:t>
            </a:r>
          </a:p>
        </p:txBody>
      </p:sp>
      <p:sp>
        <p:nvSpPr>
          <p:cNvPr id="8" name="Platshållare för bildnummer 1">
            <a:extLst>
              <a:ext uri="{FF2B5EF4-FFF2-40B4-BE49-F238E27FC236}">
                <a16:creationId xmlns:a16="http://schemas.microsoft.com/office/drawing/2014/main" id="{8A8111CC-8EDD-4CCD-BBB5-D5827CE767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22100" y="6484318"/>
            <a:ext cx="469900" cy="3609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/>
                </a:solidFill>
                <a:latin typeface="Montserrat SemiBold" panose="00000700000000000000" pitchFamily="2" charset="0"/>
                <a:cs typeface="Arial" panose="020B0604020202020204" pitchFamily="34" charset="0"/>
              </a:defRPr>
            </a:lvl1pPr>
          </a:lstStyle>
          <a:p>
            <a:fld id="{E3DD82AF-CE38-4554-9A3F-D9988DA8DB0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45813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tshållare för sidfot 4">
            <a:extLst>
              <a:ext uri="{FF2B5EF4-FFF2-40B4-BE49-F238E27FC236}">
                <a16:creationId xmlns:a16="http://schemas.microsoft.com/office/drawing/2014/main" id="{60118069-1B7F-40CB-A8B1-E3C76C66A3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554248"/>
            <a:ext cx="4114800" cy="22129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/>
                </a:solidFill>
              </a:defRPr>
            </a:lvl1pPr>
          </a:lstStyle>
          <a:p>
            <a:r>
              <a:rPr lang="sv-SE"/>
              <a:t>© NordAxon | All rights reserved</a:t>
            </a:r>
          </a:p>
        </p:txBody>
      </p:sp>
      <p:sp>
        <p:nvSpPr>
          <p:cNvPr id="8" name="Platshållare för bildnummer 1">
            <a:extLst>
              <a:ext uri="{FF2B5EF4-FFF2-40B4-BE49-F238E27FC236}">
                <a16:creationId xmlns:a16="http://schemas.microsoft.com/office/drawing/2014/main" id="{8A8111CC-8EDD-4CCD-BBB5-D5827CE767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22100" y="6484318"/>
            <a:ext cx="469900" cy="3609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E3DD82AF-CE38-4554-9A3F-D9988DA8DB0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35351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7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14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7.jpeg"/><Relationship Id="rId4" Type="http://schemas.openxmlformats.org/officeDocument/2006/relationships/hyperlink" Target="https://pandas.pydata.org/docs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7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ktangel 3">
            <a:extLst>
              <a:ext uri="{FF2B5EF4-FFF2-40B4-BE49-F238E27FC236}">
                <a16:creationId xmlns:a16="http://schemas.microsoft.com/office/drawing/2014/main" id="{0FDF7525-4932-4715-9444-3191B9BFA4A2}"/>
              </a:ext>
            </a:extLst>
          </p:cNvPr>
          <p:cNvSpPr/>
          <p:nvPr/>
        </p:nvSpPr>
        <p:spPr>
          <a:xfrm>
            <a:off x="9753240" y="5607331"/>
            <a:ext cx="26228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>
                <a:solidFill>
                  <a:schemeClr val="bg1"/>
                </a:solidFill>
                <a:latin typeface="Montserrat SemiBold" panose="00000700000000000000" pitchFamily="2" charset="0"/>
              </a:rPr>
              <a:t>15th of January 2019 </a:t>
            </a:r>
            <a:endParaRPr lang="en-GB">
              <a:latin typeface="Montserrat SemiBold" panose="00000700000000000000" pitchFamily="2" charset="0"/>
            </a:endParaRPr>
          </a:p>
        </p:txBody>
      </p:sp>
      <p:pic>
        <p:nvPicPr>
          <p:cNvPr id="5" name="Bildobjekt 4">
            <a:extLst>
              <a:ext uri="{FF2B5EF4-FFF2-40B4-BE49-F238E27FC236}">
                <a16:creationId xmlns:a16="http://schemas.microsoft.com/office/drawing/2014/main" id="{2EEED647-C71B-49BC-96CF-FA6A74E1C4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5926" y="3517829"/>
            <a:ext cx="3414627" cy="428390"/>
          </a:xfrm>
          <a:prstGeom prst="rect">
            <a:avLst/>
          </a:prstGeom>
        </p:spPr>
      </p:pic>
      <p:sp>
        <p:nvSpPr>
          <p:cNvPr id="9" name="Rektangel 8">
            <a:extLst>
              <a:ext uri="{FF2B5EF4-FFF2-40B4-BE49-F238E27FC236}">
                <a16:creationId xmlns:a16="http://schemas.microsoft.com/office/drawing/2014/main" id="{9272BD75-DDE5-4961-881B-874CF46636BB}"/>
              </a:ext>
            </a:extLst>
          </p:cNvPr>
          <p:cNvSpPr/>
          <p:nvPr/>
        </p:nvSpPr>
        <p:spPr>
          <a:xfrm>
            <a:off x="271370" y="4315308"/>
            <a:ext cx="11609931" cy="2272939"/>
          </a:xfrm>
          <a:prstGeom prst="rect">
            <a:avLst/>
          </a:prstGeom>
          <a:solidFill>
            <a:schemeClr val="tx1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1200"/>
              </a:spcBef>
            </a:pPr>
            <a:r>
              <a:rPr lang="en-US" sz="3600" spc="300" dirty="0">
                <a:solidFill>
                  <a:schemeClr val="accent5"/>
                </a:solidFill>
                <a:latin typeface="Montserrat Medium" panose="00000600000000000000" pitchFamily="2" charset="0"/>
                <a:ea typeface="Microsoft YaHei" panose="020B0503020204020204" pitchFamily="34" charset="-122"/>
                <a:cs typeface="Aldhabi" panose="020B0604020202020204" pitchFamily="2" charset="-78"/>
              </a:rPr>
              <a:t>PYTHON FÖR MASKININLÄRNING</a:t>
            </a:r>
          </a:p>
          <a:p>
            <a:pPr algn="ctr">
              <a:spcBef>
                <a:spcPts val="1200"/>
              </a:spcBef>
            </a:pPr>
            <a:r>
              <a:rPr lang="en-US" sz="2400" spc="300" dirty="0" err="1">
                <a:solidFill>
                  <a:schemeClr val="accent5"/>
                </a:solidFill>
                <a:latin typeface="Montserrat Medium" panose="00000600000000000000" pitchFamily="2" charset="0"/>
                <a:ea typeface="Microsoft YaHei" panose="020B0503020204020204" pitchFamily="34" charset="-122"/>
                <a:cs typeface="Aldhabi" panose="020B0604020202020204" pitchFamily="2" charset="-78"/>
              </a:rPr>
              <a:t>Dataframes</a:t>
            </a:r>
            <a:r>
              <a:rPr lang="en-US" sz="2400" spc="300" dirty="0">
                <a:solidFill>
                  <a:schemeClr val="accent5"/>
                </a:solidFill>
                <a:latin typeface="Montserrat Medium" panose="00000600000000000000" pitchFamily="2" charset="0"/>
                <a:ea typeface="Microsoft YaHei" panose="020B0503020204020204" pitchFamily="34" charset="-122"/>
                <a:cs typeface="Aldhabi" panose="020B0604020202020204" pitchFamily="2" charset="-78"/>
              </a:rPr>
              <a:t> med Pandas</a:t>
            </a:r>
          </a:p>
          <a:p>
            <a:pPr algn="ctr">
              <a:spcBef>
                <a:spcPts val="1200"/>
              </a:spcBef>
            </a:pPr>
            <a:r>
              <a:rPr lang="en-US" spc="300" dirty="0">
                <a:solidFill>
                  <a:schemeClr val="accent5"/>
                </a:solidFill>
                <a:latin typeface="Montserrat Medium" panose="00000600000000000000" pitchFamily="2" charset="0"/>
                <a:ea typeface="Microsoft YaHei" panose="020B0503020204020204" pitchFamily="34" charset="-122"/>
                <a:cs typeface="Aldhabi" panose="020B0604020202020204" pitchFamily="2" charset="-78"/>
              </a:rPr>
              <a:t>2021-09-06</a:t>
            </a:r>
          </a:p>
        </p:txBody>
      </p:sp>
      <p:pic>
        <p:nvPicPr>
          <p:cNvPr id="7" name="Picture 4" descr="True or False: What to Believe About AI | Legaltech News">
            <a:extLst>
              <a:ext uri="{FF2B5EF4-FFF2-40B4-BE49-F238E27FC236}">
                <a16:creationId xmlns:a16="http://schemas.microsoft.com/office/drawing/2014/main" id="{3E8CF25A-FF06-40F3-A223-E07EB23F6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370" y="344008"/>
            <a:ext cx="6893492" cy="3817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Bildobjekt 2">
            <a:extLst>
              <a:ext uri="{FF2B5EF4-FFF2-40B4-BE49-F238E27FC236}">
                <a16:creationId xmlns:a16="http://schemas.microsoft.com/office/drawing/2014/main" id="{EB0FF5C3-87C4-46E1-8CC6-980F8B9EA5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0709" y="674421"/>
            <a:ext cx="2385060" cy="2385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59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37"/>
    </mc:Choice>
    <mc:Fallback xmlns="">
      <p:transition spd="slow" advTm="4137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C5405242-625D-4D4F-AD1C-6EB69A36A8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-3"/>
            <a:ext cx="12192000" cy="648000"/>
          </a:xfrm>
          <a:noFill/>
          <a:ln>
            <a:noFill/>
          </a:ln>
        </p:spPr>
        <p:txBody>
          <a:bodyPr anchor="ctr"/>
          <a:lstStyle/>
          <a:p>
            <a:r>
              <a:rPr lang="en-GB" sz="3200" spc="300" dirty="0">
                <a:solidFill>
                  <a:schemeClr val="tx1"/>
                </a:solidFill>
                <a:latin typeface="Montserrat Medium" panose="00000600000000000000" pitchFamily="2" charset="0"/>
                <a:ea typeface="Cambria Math" panose="02040503050406030204" pitchFamily="18" charset="0"/>
              </a:rPr>
              <a:t>JUPYTER NOTEBOOK</a:t>
            </a:r>
          </a:p>
        </p:txBody>
      </p:sp>
      <p:sp>
        <p:nvSpPr>
          <p:cNvPr id="4" name="Platshållare för bildnummer 3">
            <a:extLst>
              <a:ext uri="{FF2B5EF4-FFF2-40B4-BE49-F238E27FC236}">
                <a16:creationId xmlns:a16="http://schemas.microsoft.com/office/drawing/2014/main" id="{A4389414-ACAF-4AEB-B9E5-2248EC893F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3DD82AF-CE38-4554-9A3F-D9988DA8DB02}" type="slidenum">
              <a:rPr lang="en-GB" smtClean="0"/>
              <a:pPr/>
              <a:t>10</a:t>
            </a:fld>
            <a:endParaRPr lang="en-GB"/>
          </a:p>
        </p:txBody>
      </p:sp>
      <p:pic>
        <p:nvPicPr>
          <p:cNvPr id="7" name="Picture 6" descr="Logo, icon&#10;&#10;Description automatically generated">
            <a:extLst>
              <a:ext uri="{FF2B5EF4-FFF2-40B4-BE49-F238E27FC236}">
                <a16:creationId xmlns:a16="http://schemas.microsoft.com/office/drawing/2014/main" id="{C193DE94-E635-4C0A-B305-5A9E3EFCE8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38" y="6514212"/>
            <a:ext cx="1909762" cy="239593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DD8399B-5B27-42B0-9AC5-E050AD852BF3}"/>
              </a:ext>
            </a:extLst>
          </p:cNvPr>
          <p:cNvCxnSpPr>
            <a:cxnSpLocks/>
          </p:cNvCxnSpPr>
          <p:nvPr/>
        </p:nvCxnSpPr>
        <p:spPr>
          <a:xfrm>
            <a:off x="341074" y="647997"/>
            <a:ext cx="1150985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CEA4E69-6EA3-476F-91D1-0F9CE8A2B68F}"/>
              </a:ext>
            </a:extLst>
          </p:cNvPr>
          <p:cNvCxnSpPr>
            <a:cxnSpLocks/>
          </p:cNvCxnSpPr>
          <p:nvPr/>
        </p:nvCxnSpPr>
        <p:spPr>
          <a:xfrm>
            <a:off x="341074" y="686098"/>
            <a:ext cx="11509851" cy="0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2" descr="EC Utbildning – AcadeMedia Utbildning">
            <a:extLst>
              <a:ext uri="{FF2B5EF4-FFF2-40B4-BE49-F238E27FC236}">
                <a16:creationId xmlns:a16="http://schemas.microsoft.com/office/drawing/2014/main" id="{7BB27229-2061-46AC-B6AA-E45B6F9F92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86" t="36286" r="16143" b="37714"/>
          <a:stretch/>
        </p:blipFill>
        <p:spPr bwMode="auto">
          <a:xfrm>
            <a:off x="9904186" y="123557"/>
            <a:ext cx="2052864" cy="400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Project Jupyter - Wikipedia">
            <a:extLst>
              <a:ext uri="{FF2B5EF4-FFF2-40B4-BE49-F238E27FC236}">
                <a16:creationId xmlns:a16="http://schemas.microsoft.com/office/drawing/2014/main" id="{EE7B6C84-F340-4771-B99C-EFBAE39F17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2089" y="2208229"/>
            <a:ext cx="3594698" cy="4166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ruta 5">
            <a:extLst>
              <a:ext uri="{FF2B5EF4-FFF2-40B4-BE49-F238E27FC236}">
                <a16:creationId xmlns:a16="http://schemas.microsoft.com/office/drawing/2014/main" id="{CBB07158-DDE9-4B50-8B45-55404B72A0ED}"/>
              </a:ext>
            </a:extLst>
          </p:cNvPr>
          <p:cNvSpPr txBox="1"/>
          <p:nvPr/>
        </p:nvSpPr>
        <p:spPr>
          <a:xfrm>
            <a:off x="341074" y="754142"/>
            <a:ext cx="11509851" cy="65950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tIns="72000" bIns="216000" rtlCol="0">
            <a:spAutoFit/>
          </a:bodyPr>
          <a:lstStyle/>
          <a:p>
            <a:pPr marL="180975">
              <a:lnSpc>
                <a:spcPct val="150000"/>
              </a:lnSpc>
            </a:pPr>
            <a:endParaRPr lang="sv-SE" dirty="0">
              <a:latin typeface="Montserrat" panose="00000500000000000000" pitchFamily="2" charset="0"/>
              <a:ea typeface="Cambria Math" panose="02040503050406030204" pitchFamily="18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01708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Image result for q &amp; a transparent background robot">
            <a:extLst>
              <a:ext uri="{FF2B5EF4-FFF2-40B4-BE49-F238E27FC236}">
                <a16:creationId xmlns:a16="http://schemas.microsoft.com/office/drawing/2014/main" id="{0673EA01-B30F-4229-A985-C8760A0396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6164" y="414746"/>
            <a:ext cx="3742789" cy="5571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upp 6">
            <a:extLst>
              <a:ext uri="{FF2B5EF4-FFF2-40B4-BE49-F238E27FC236}">
                <a16:creationId xmlns:a16="http://schemas.microsoft.com/office/drawing/2014/main" id="{A52509B7-DA60-46A9-808E-23BF050A9E3A}"/>
              </a:ext>
            </a:extLst>
          </p:cNvPr>
          <p:cNvGrpSpPr/>
          <p:nvPr/>
        </p:nvGrpSpPr>
        <p:grpSpPr>
          <a:xfrm>
            <a:off x="5525888" y="1258363"/>
            <a:ext cx="5757094" cy="4341273"/>
            <a:chOff x="5663983" y="963972"/>
            <a:chExt cx="5757094" cy="4341273"/>
          </a:xfrm>
        </p:grpSpPr>
        <p:pic>
          <p:nvPicPr>
            <p:cNvPr id="2054" name="Picture 6" descr="Image result for answer 42 hitchhikers">
              <a:extLst>
                <a:ext uri="{FF2B5EF4-FFF2-40B4-BE49-F238E27FC236}">
                  <a16:creationId xmlns:a16="http://schemas.microsoft.com/office/drawing/2014/main" id="{2150E18B-8ED2-4E0B-95BE-CC05C83D4E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63983" y="963972"/>
              <a:ext cx="5757094" cy="43178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ktangel 5">
              <a:extLst>
                <a:ext uri="{FF2B5EF4-FFF2-40B4-BE49-F238E27FC236}">
                  <a16:creationId xmlns:a16="http://schemas.microsoft.com/office/drawing/2014/main" id="{DF85640F-29AC-4CD2-AF0A-98A3127D060E}"/>
                </a:ext>
              </a:extLst>
            </p:cNvPr>
            <p:cNvSpPr/>
            <p:nvPr/>
          </p:nvSpPr>
          <p:spPr>
            <a:xfrm>
              <a:off x="5676181" y="4753155"/>
              <a:ext cx="2398144" cy="5520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Montserrat SemiBold" panose="00000700000000000000" pitchFamily="2" charset="0"/>
              </a:endParaRPr>
            </a:p>
          </p:txBody>
        </p:sp>
      </p:grpSp>
      <p:pic>
        <p:nvPicPr>
          <p:cNvPr id="2" name="Bildobjekt 9">
            <a:extLst>
              <a:ext uri="{FF2B5EF4-FFF2-40B4-BE49-F238E27FC236}">
                <a16:creationId xmlns:a16="http://schemas.microsoft.com/office/drawing/2014/main" id="{ECDCB2FB-ED41-4645-8B9A-6F41CAB1601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6531686"/>
            <a:ext cx="1860517" cy="233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9296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9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2">
            <a:extLst>
              <a:ext uri="{FF2B5EF4-FFF2-40B4-BE49-F238E27FC236}">
                <a16:creationId xmlns:a16="http://schemas.microsoft.com/office/drawing/2014/main" id="{FB0554A7-117D-4FBB-A4A7-4BACFF943A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11204"/>
            <a:ext cx="99549676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endParaRPr kumimoji="0" lang="en-GB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0" name="Rectangle 13">
            <a:extLst>
              <a:ext uri="{FF2B5EF4-FFF2-40B4-BE49-F238E27FC236}">
                <a16:creationId xmlns:a16="http://schemas.microsoft.com/office/drawing/2014/main" id="{037893D6-7799-4139-AEF0-F9601FEEC5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73154"/>
            <a:ext cx="99549676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 </a:t>
            </a:r>
            <a:endParaRPr kumimoji="0" lang="en-GB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1" name="Rectangle 14">
            <a:extLst>
              <a:ext uri="{FF2B5EF4-FFF2-40B4-BE49-F238E27FC236}">
                <a16:creationId xmlns:a16="http://schemas.microsoft.com/office/drawing/2014/main" id="{189E119E-F52E-4CCA-8FF7-69C24B35CD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543049"/>
            <a:ext cx="99549676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textruta 33">
            <a:extLst>
              <a:ext uri="{FF2B5EF4-FFF2-40B4-BE49-F238E27FC236}">
                <a16:creationId xmlns:a16="http://schemas.microsoft.com/office/drawing/2014/main" id="{EFF1F9E4-3311-46E8-9826-1B2B1E98A9FF}"/>
              </a:ext>
            </a:extLst>
          </p:cNvPr>
          <p:cNvSpPr txBox="1"/>
          <p:nvPr/>
        </p:nvSpPr>
        <p:spPr>
          <a:xfrm>
            <a:off x="570570" y="842009"/>
            <a:ext cx="11050859" cy="4463851"/>
          </a:xfrm>
          <a:prstGeom prst="rect">
            <a:avLst/>
          </a:prstGeom>
          <a:gradFill>
            <a:gsLst>
              <a:gs pos="66000">
                <a:srgbClr val="C8C8C8"/>
              </a:gs>
              <a:gs pos="93000">
                <a:schemeClr val="accent3">
                  <a:lumMod val="105000"/>
                  <a:satMod val="103000"/>
                  <a:tint val="73000"/>
                  <a:alpha val="59000"/>
                </a:schemeClr>
              </a:gs>
              <a:gs pos="10000">
                <a:schemeClr val="accent3">
                  <a:lumMod val="110000"/>
                  <a:satMod val="105000"/>
                  <a:tint val="67000"/>
                  <a:alpha val="39000"/>
                </a:schemeClr>
              </a:gs>
              <a:gs pos="56000">
                <a:srgbClr val="C8C8C8">
                  <a:alpha val="62000"/>
                </a:srgbClr>
              </a:gs>
              <a:gs pos="46000">
                <a:schemeClr val="accent3">
                  <a:lumMod val="105000"/>
                  <a:satMod val="103000"/>
                  <a:tint val="73000"/>
                </a:schemeClr>
              </a:gs>
            </a:gsLst>
          </a:gradFill>
          <a:ln>
            <a:solidFill>
              <a:schemeClr val="accent4">
                <a:lumMod val="60000"/>
                <a:lumOff val="40000"/>
              </a:schemeClr>
            </a:solidFill>
          </a:ln>
          <a:effectLst>
            <a:outerShdw blurRad="50800" dist="50800" dir="7200000" algn="ctr" rotWithShape="0">
              <a:srgbClr val="000000">
                <a:alpha val="43137"/>
              </a:srgb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tIns="216000" bIns="288000" rtlCol="0">
            <a:spAutoFit/>
          </a:bodyPr>
          <a:lstStyle/>
          <a:p>
            <a:pPr marL="180975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30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 Medium" panose="000006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PROFESSIONAL AI/ML SERVICES </a:t>
            </a:r>
          </a:p>
          <a:p>
            <a:pPr marL="180975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30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 Medium" panose="000006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PRODUCED IN THE ÖRESUND REGION</a:t>
            </a:r>
          </a:p>
          <a:p>
            <a:pPr marL="180975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 Medium" panose="000006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www.nordaxon.com</a:t>
            </a:r>
          </a:p>
          <a:p>
            <a:pPr marL="180975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 Medium" panose="000006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info@nordaxon.com </a:t>
            </a:r>
            <a:b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 Medium" panose="000006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</a:b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 Medium" panose="000006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+46 707 317 450</a:t>
            </a:r>
          </a:p>
          <a:p>
            <a:pPr marL="180975" marR="0" lvl="0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 Medium" panose="000006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The Point Hyllie, Malmö</a:t>
            </a:r>
          </a:p>
          <a:p>
            <a:pPr marL="180975" marR="0" lvl="0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 Medium" panose="000006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Hetch at Prisma, Helsingborg</a:t>
            </a:r>
          </a:p>
        </p:txBody>
      </p:sp>
      <p:pic>
        <p:nvPicPr>
          <p:cNvPr id="10" name="Bildobjekt 9">
            <a:extLst>
              <a:ext uri="{FF2B5EF4-FFF2-40B4-BE49-F238E27FC236}">
                <a16:creationId xmlns:a16="http://schemas.microsoft.com/office/drawing/2014/main" id="{0B7D03F1-BCAF-4927-B354-26C7F8A5A5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3434" y="6146796"/>
            <a:ext cx="3750673" cy="470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2340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52" hidden="1">
            <a:extLst>
              <a:ext uri="{FF2B5EF4-FFF2-40B4-BE49-F238E27FC236}">
                <a16:creationId xmlns:a16="http://schemas.microsoft.com/office/drawing/2014/main" id="{C0B27210-D0CA-4654-B3E3-9ABB4F178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ontserrat SemiBold" panose="00000700000000000000" pitchFamily="2" charset="0"/>
              <a:ea typeface="+mn-ea"/>
              <a:cs typeface="+mn-cs"/>
            </a:endParaRPr>
          </a:p>
        </p:txBody>
      </p:sp>
      <p:sp>
        <p:nvSpPr>
          <p:cNvPr id="51" name="Freeform: Shape 54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ontserrat SemiBold" panose="00000700000000000000" pitchFamily="2" charset="0"/>
              <a:ea typeface="+mn-ea"/>
              <a:cs typeface="+mn-cs"/>
            </a:endParaRPr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70B66945-4967-4040-926D-DCA44313CD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24154" cy="685800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ontserrat SemiBold" panose="00000700000000000000" pitchFamily="2" charset="0"/>
              <a:ea typeface="+mn-ea"/>
              <a:cs typeface="+mn-cs"/>
            </a:endParaRPr>
          </a:p>
        </p:txBody>
      </p:sp>
      <p:pic>
        <p:nvPicPr>
          <p:cNvPr id="6" name="Bildobjekt 5" descr="En bild som visar ritning, spel&#10;&#10;Automatiskt genererad beskrivning">
            <a:extLst>
              <a:ext uri="{FF2B5EF4-FFF2-40B4-BE49-F238E27FC236}">
                <a16:creationId xmlns:a16="http://schemas.microsoft.com/office/drawing/2014/main" id="{5ACEB429-9A13-462C-BA71-0063B0D9C8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626" y="3265714"/>
            <a:ext cx="2217742" cy="2134576"/>
          </a:xfrm>
          <a:prstGeom prst="rect">
            <a:avLst/>
          </a:prstGeom>
        </p:spPr>
      </p:pic>
      <p:sp>
        <p:nvSpPr>
          <p:cNvPr id="2" name="textruta 1">
            <a:extLst>
              <a:ext uri="{FF2B5EF4-FFF2-40B4-BE49-F238E27FC236}">
                <a16:creationId xmlns:a16="http://schemas.microsoft.com/office/drawing/2014/main" id="{7C474B9C-31FA-45C3-AEC0-5CBCC2B3FEF9}"/>
              </a:ext>
            </a:extLst>
          </p:cNvPr>
          <p:cNvSpPr txBox="1"/>
          <p:nvPr/>
        </p:nvSpPr>
        <p:spPr>
          <a:xfrm>
            <a:off x="5867400" y="3099837"/>
            <a:ext cx="6324600" cy="288911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 SemiBold" panose="00000700000000000000" pitchFamily="2" charset="0"/>
                <a:ea typeface="Cambria Math" panose="02040503050406030204" pitchFamily="18" charset="0"/>
                <a:cs typeface="+mn-cs"/>
              </a:rPr>
              <a:t>DATAFRAMES MED PANDAS</a:t>
            </a:r>
          </a:p>
        </p:txBody>
      </p:sp>
      <p:pic>
        <p:nvPicPr>
          <p:cNvPr id="3" name="Bildobjekt 9">
            <a:extLst>
              <a:ext uri="{FF2B5EF4-FFF2-40B4-BE49-F238E27FC236}">
                <a16:creationId xmlns:a16="http://schemas.microsoft.com/office/drawing/2014/main" id="{B383F884-312A-4387-8CB4-F70FFECC5AA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6531686"/>
            <a:ext cx="1860517" cy="233416"/>
          </a:xfrm>
          <a:prstGeom prst="rect">
            <a:avLst/>
          </a:prstGeom>
        </p:spPr>
      </p:pic>
      <p:pic>
        <p:nvPicPr>
          <p:cNvPr id="8" name="Bildobjekt 7">
            <a:extLst>
              <a:ext uri="{FF2B5EF4-FFF2-40B4-BE49-F238E27FC236}">
                <a16:creationId xmlns:a16="http://schemas.microsoft.com/office/drawing/2014/main" id="{E69C0F51-8968-462F-B000-C37D0B56FE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0070" y="281443"/>
            <a:ext cx="2791351" cy="2791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2721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C5405242-625D-4D4F-AD1C-6EB69A36A8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-3"/>
            <a:ext cx="12192000" cy="648000"/>
          </a:xfrm>
          <a:noFill/>
          <a:ln>
            <a:noFill/>
          </a:ln>
        </p:spPr>
        <p:txBody>
          <a:bodyPr anchor="ctr"/>
          <a:lstStyle/>
          <a:p>
            <a:r>
              <a:rPr lang="sv-SE" sz="3200" spc="300" dirty="0">
                <a:solidFill>
                  <a:schemeClr val="tx1"/>
                </a:solidFill>
                <a:latin typeface="Montserrat Medium" panose="00000600000000000000" pitchFamily="2" charset="0"/>
                <a:ea typeface="Cambria Math" panose="02040503050406030204" pitchFamily="18" charset="0"/>
              </a:rPr>
              <a:t>DAGENS AGENDA</a:t>
            </a:r>
            <a:endParaRPr lang="en-GB" sz="3200" spc="300" dirty="0">
              <a:solidFill>
                <a:schemeClr val="tx1"/>
              </a:solidFill>
              <a:latin typeface="Montserrat Medium" panose="00000600000000000000" pitchFamily="2" charset="0"/>
              <a:ea typeface="Cambria Math" panose="02040503050406030204" pitchFamily="18" charset="0"/>
            </a:endParaRPr>
          </a:p>
        </p:txBody>
      </p:sp>
      <p:sp>
        <p:nvSpPr>
          <p:cNvPr id="4" name="Platshållare för bildnummer 3">
            <a:extLst>
              <a:ext uri="{FF2B5EF4-FFF2-40B4-BE49-F238E27FC236}">
                <a16:creationId xmlns:a16="http://schemas.microsoft.com/office/drawing/2014/main" id="{A4389414-ACAF-4AEB-B9E5-2248EC893F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3DD82AF-CE38-4554-9A3F-D9988DA8DB02}" type="slidenum">
              <a:rPr lang="en-GB" smtClean="0"/>
              <a:pPr/>
              <a:t>3</a:t>
            </a:fld>
            <a:endParaRPr lang="en-GB"/>
          </a:p>
        </p:txBody>
      </p:sp>
      <p:pic>
        <p:nvPicPr>
          <p:cNvPr id="7" name="Picture 6" descr="Logo, icon&#10;&#10;Description automatically generated">
            <a:extLst>
              <a:ext uri="{FF2B5EF4-FFF2-40B4-BE49-F238E27FC236}">
                <a16:creationId xmlns:a16="http://schemas.microsoft.com/office/drawing/2014/main" id="{C193DE94-E635-4C0A-B305-5A9E3EFCE8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38" y="6514212"/>
            <a:ext cx="1909762" cy="239593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DD8399B-5B27-42B0-9AC5-E050AD852BF3}"/>
              </a:ext>
            </a:extLst>
          </p:cNvPr>
          <p:cNvCxnSpPr>
            <a:cxnSpLocks/>
          </p:cNvCxnSpPr>
          <p:nvPr/>
        </p:nvCxnSpPr>
        <p:spPr>
          <a:xfrm>
            <a:off x="341074" y="647997"/>
            <a:ext cx="1150985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CEA4E69-6EA3-476F-91D1-0F9CE8A2B68F}"/>
              </a:ext>
            </a:extLst>
          </p:cNvPr>
          <p:cNvCxnSpPr>
            <a:cxnSpLocks/>
          </p:cNvCxnSpPr>
          <p:nvPr/>
        </p:nvCxnSpPr>
        <p:spPr>
          <a:xfrm>
            <a:off x="341074" y="686098"/>
            <a:ext cx="11509851" cy="0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ruta 5">
            <a:extLst>
              <a:ext uri="{FF2B5EF4-FFF2-40B4-BE49-F238E27FC236}">
                <a16:creationId xmlns:a16="http://schemas.microsoft.com/office/drawing/2014/main" id="{2A5073E2-C19D-42D2-B84E-779D7C51ECD6}"/>
              </a:ext>
            </a:extLst>
          </p:cNvPr>
          <p:cNvSpPr txBox="1"/>
          <p:nvPr/>
        </p:nvSpPr>
        <p:spPr>
          <a:xfrm>
            <a:off x="341074" y="754142"/>
            <a:ext cx="11509851" cy="190599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tIns="72000" bIns="216000" rtlCol="0">
            <a:spAutoFit/>
          </a:bodyPr>
          <a:lstStyle/>
          <a:p>
            <a:pPr marL="523875" indent="-342900">
              <a:lnSpc>
                <a:spcPct val="150000"/>
              </a:lnSpc>
              <a:buFont typeface="+mj-lt"/>
              <a:buAutoNum type="arabicPeriod"/>
            </a:pPr>
            <a:r>
              <a:rPr lang="sv-SE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Menti</a:t>
            </a:r>
            <a:endParaRPr lang="sv-SE" dirty="0">
              <a:latin typeface="Montserrat" panose="00000500000000000000" pitchFamily="2" charset="0"/>
              <a:ea typeface="Cambria Math" panose="02040503050406030204" pitchFamily="18" charset="0"/>
              <a:cs typeface="Arial" panose="020B0604020202020204" pitchFamily="34" charset="0"/>
            </a:endParaRPr>
          </a:p>
          <a:p>
            <a:pPr marL="523875" indent="-342900">
              <a:lnSpc>
                <a:spcPct val="150000"/>
              </a:lnSpc>
              <a:buFont typeface="+mj-lt"/>
              <a:buAutoNum type="arabicPeriod"/>
            </a:pP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Att hantera stora mängder data</a:t>
            </a:r>
          </a:p>
          <a:p>
            <a:pPr marL="523875" indent="-342900">
              <a:lnSpc>
                <a:spcPct val="150000"/>
              </a:lnSpc>
              <a:buFont typeface="+mj-lt"/>
              <a:buAutoNum type="arabicPeriod"/>
            </a:pP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Pandas – ett bibliotek för </a:t>
            </a:r>
            <a:r>
              <a:rPr lang="sv-SE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dataframes</a:t>
            </a:r>
            <a:endParaRPr lang="sv-SE" dirty="0">
              <a:latin typeface="Montserrat" panose="00000500000000000000" pitchFamily="2" charset="0"/>
              <a:ea typeface="Cambria Math" panose="02040503050406030204" pitchFamily="18" charset="0"/>
              <a:cs typeface="Arial" panose="020B0604020202020204" pitchFamily="34" charset="0"/>
            </a:endParaRPr>
          </a:p>
          <a:p>
            <a:pPr marL="523875" indent="-342900">
              <a:lnSpc>
                <a:spcPct val="150000"/>
              </a:lnSpc>
              <a:buFont typeface="+mj-lt"/>
              <a:buAutoNum type="arabicPeriod"/>
            </a:pPr>
            <a:r>
              <a:rPr lang="sv-SE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Jupyter</a:t>
            </a: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 notebook</a:t>
            </a:r>
          </a:p>
        </p:txBody>
      </p:sp>
      <p:pic>
        <p:nvPicPr>
          <p:cNvPr id="10" name="Picture 2" descr="EC Utbildning – AcadeMedia Utbildning">
            <a:extLst>
              <a:ext uri="{FF2B5EF4-FFF2-40B4-BE49-F238E27FC236}">
                <a16:creationId xmlns:a16="http://schemas.microsoft.com/office/drawing/2014/main" id="{7BB27229-2061-46AC-B6AA-E45B6F9F92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86" t="36286" r="16143" b="37714"/>
          <a:stretch/>
        </p:blipFill>
        <p:spPr bwMode="auto">
          <a:xfrm>
            <a:off x="9904186" y="123557"/>
            <a:ext cx="2052864" cy="400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44041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C5405242-625D-4D4F-AD1C-6EB69A36A8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-3"/>
            <a:ext cx="12192000" cy="648000"/>
          </a:xfrm>
          <a:noFill/>
          <a:ln>
            <a:noFill/>
          </a:ln>
        </p:spPr>
        <p:txBody>
          <a:bodyPr anchor="ctr"/>
          <a:lstStyle/>
          <a:p>
            <a:r>
              <a:rPr lang="sv-SE" sz="3200" spc="300" dirty="0">
                <a:solidFill>
                  <a:schemeClr val="tx1"/>
                </a:solidFill>
                <a:latin typeface="Montserrat Medium" panose="00000600000000000000" pitchFamily="2" charset="0"/>
                <a:ea typeface="Cambria Math" panose="02040503050406030204" pitchFamily="18" charset="0"/>
              </a:rPr>
              <a:t>MENTI</a:t>
            </a:r>
            <a:endParaRPr lang="en-GB" sz="3200" spc="300" dirty="0">
              <a:solidFill>
                <a:schemeClr val="tx1"/>
              </a:solidFill>
              <a:latin typeface="Montserrat Medium" panose="00000600000000000000" pitchFamily="2" charset="0"/>
              <a:ea typeface="Cambria Math" panose="02040503050406030204" pitchFamily="18" charset="0"/>
            </a:endParaRPr>
          </a:p>
        </p:txBody>
      </p:sp>
      <p:sp>
        <p:nvSpPr>
          <p:cNvPr id="4" name="Platshållare för bildnummer 3">
            <a:extLst>
              <a:ext uri="{FF2B5EF4-FFF2-40B4-BE49-F238E27FC236}">
                <a16:creationId xmlns:a16="http://schemas.microsoft.com/office/drawing/2014/main" id="{A4389414-ACAF-4AEB-B9E5-2248EC893F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3DD82AF-CE38-4554-9A3F-D9988DA8DB02}" type="slidenum">
              <a:rPr lang="en-GB" smtClean="0"/>
              <a:pPr/>
              <a:t>4</a:t>
            </a:fld>
            <a:endParaRPr lang="en-GB"/>
          </a:p>
        </p:txBody>
      </p:sp>
      <p:pic>
        <p:nvPicPr>
          <p:cNvPr id="7" name="Picture 6" descr="Logo, icon&#10;&#10;Description automatically generated">
            <a:extLst>
              <a:ext uri="{FF2B5EF4-FFF2-40B4-BE49-F238E27FC236}">
                <a16:creationId xmlns:a16="http://schemas.microsoft.com/office/drawing/2014/main" id="{C193DE94-E635-4C0A-B305-5A9E3EFCE8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38" y="6514212"/>
            <a:ext cx="1909762" cy="239593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DD8399B-5B27-42B0-9AC5-E050AD852BF3}"/>
              </a:ext>
            </a:extLst>
          </p:cNvPr>
          <p:cNvCxnSpPr>
            <a:cxnSpLocks/>
          </p:cNvCxnSpPr>
          <p:nvPr/>
        </p:nvCxnSpPr>
        <p:spPr>
          <a:xfrm>
            <a:off x="341074" y="647997"/>
            <a:ext cx="1150985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CEA4E69-6EA3-476F-91D1-0F9CE8A2B68F}"/>
              </a:ext>
            </a:extLst>
          </p:cNvPr>
          <p:cNvCxnSpPr>
            <a:cxnSpLocks/>
          </p:cNvCxnSpPr>
          <p:nvPr/>
        </p:nvCxnSpPr>
        <p:spPr>
          <a:xfrm>
            <a:off x="341074" y="686098"/>
            <a:ext cx="11509851" cy="0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2" descr="EC Utbildning – AcadeMedia Utbildning">
            <a:extLst>
              <a:ext uri="{FF2B5EF4-FFF2-40B4-BE49-F238E27FC236}">
                <a16:creationId xmlns:a16="http://schemas.microsoft.com/office/drawing/2014/main" id="{7BB27229-2061-46AC-B6AA-E45B6F9F92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86" t="36286" r="16143" b="37714"/>
          <a:stretch/>
        </p:blipFill>
        <p:spPr bwMode="auto">
          <a:xfrm>
            <a:off x="9904186" y="123557"/>
            <a:ext cx="2052864" cy="400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D7AE9C5-BE1D-4504-91ED-9A5430790C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5041" y="1857082"/>
            <a:ext cx="7705200" cy="3252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6753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C5405242-625D-4D4F-AD1C-6EB69A36A8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-3"/>
            <a:ext cx="12192000" cy="648000"/>
          </a:xfrm>
          <a:noFill/>
          <a:ln>
            <a:noFill/>
          </a:ln>
        </p:spPr>
        <p:txBody>
          <a:bodyPr anchor="ctr"/>
          <a:lstStyle/>
          <a:p>
            <a:r>
              <a:rPr lang="en-GB" sz="3200" spc="300" dirty="0">
                <a:solidFill>
                  <a:schemeClr val="tx1"/>
                </a:solidFill>
                <a:latin typeface="Montserrat Medium" panose="00000600000000000000" pitchFamily="2" charset="0"/>
                <a:ea typeface="Cambria Math" panose="02040503050406030204" pitchFamily="18" charset="0"/>
              </a:rPr>
              <a:t>HANTERA MYCKET DATA</a:t>
            </a:r>
          </a:p>
        </p:txBody>
      </p:sp>
      <p:sp>
        <p:nvSpPr>
          <p:cNvPr id="4" name="Platshållare för bildnummer 3">
            <a:extLst>
              <a:ext uri="{FF2B5EF4-FFF2-40B4-BE49-F238E27FC236}">
                <a16:creationId xmlns:a16="http://schemas.microsoft.com/office/drawing/2014/main" id="{A4389414-ACAF-4AEB-B9E5-2248EC893F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3DD82AF-CE38-4554-9A3F-D9988DA8DB02}" type="slidenum">
              <a:rPr lang="en-GB" smtClean="0"/>
              <a:pPr/>
              <a:t>5</a:t>
            </a:fld>
            <a:endParaRPr lang="en-GB"/>
          </a:p>
        </p:txBody>
      </p:sp>
      <p:pic>
        <p:nvPicPr>
          <p:cNvPr id="7" name="Picture 6" descr="Logo, icon&#10;&#10;Description automatically generated">
            <a:extLst>
              <a:ext uri="{FF2B5EF4-FFF2-40B4-BE49-F238E27FC236}">
                <a16:creationId xmlns:a16="http://schemas.microsoft.com/office/drawing/2014/main" id="{C193DE94-E635-4C0A-B305-5A9E3EFCE8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38" y="6514212"/>
            <a:ext cx="1909762" cy="239593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DD8399B-5B27-42B0-9AC5-E050AD852BF3}"/>
              </a:ext>
            </a:extLst>
          </p:cNvPr>
          <p:cNvCxnSpPr>
            <a:cxnSpLocks/>
          </p:cNvCxnSpPr>
          <p:nvPr/>
        </p:nvCxnSpPr>
        <p:spPr>
          <a:xfrm>
            <a:off x="341074" y="647997"/>
            <a:ext cx="1150985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CEA4E69-6EA3-476F-91D1-0F9CE8A2B68F}"/>
              </a:ext>
            </a:extLst>
          </p:cNvPr>
          <p:cNvCxnSpPr>
            <a:cxnSpLocks/>
          </p:cNvCxnSpPr>
          <p:nvPr/>
        </p:nvCxnSpPr>
        <p:spPr>
          <a:xfrm>
            <a:off x="341074" y="686098"/>
            <a:ext cx="11509851" cy="0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ruta 5">
            <a:extLst>
              <a:ext uri="{FF2B5EF4-FFF2-40B4-BE49-F238E27FC236}">
                <a16:creationId xmlns:a16="http://schemas.microsoft.com/office/drawing/2014/main" id="{2A5073E2-C19D-42D2-B84E-779D7C51ECD6}"/>
              </a:ext>
            </a:extLst>
          </p:cNvPr>
          <p:cNvSpPr txBox="1"/>
          <p:nvPr/>
        </p:nvSpPr>
        <p:spPr>
          <a:xfrm>
            <a:off x="341074" y="754142"/>
            <a:ext cx="11509851" cy="315249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tIns="72000" bIns="216000" rtlCol="0">
            <a:spAutoFit/>
          </a:bodyPr>
          <a:lstStyle/>
          <a:p>
            <a:pPr marL="46672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En datatabell kan bestå av flera tusen rader och tiotals kolumner – hur kan man få en överblick?</a:t>
            </a:r>
          </a:p>
          <a:p>
            <a:pPr marL="46672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Ofta kräver </a:t>
            </a:r>
            <a:r>
              <a:rPr lang="sv-SE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datan</a:t>
            </a: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 även att man </a:t>
            </a:r>
            <a:r>
              <a:rPr lang="sv-SE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processerar</a:t>
            </a: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 den</a:t>
            </a:r>
          </a:p>
          <a:p>
            <a:pPr marL="923925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Data </a:t>
            </a:r>
            <a:r>
              <a:rPr lang="sv-SE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cleaning</a:t>
            </a: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: Att rensa bort korrupt eller ofullständig data</a:t>
            </a:r>
          </a:p>
          <a:p>
            <a:pPr marL="923925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Data </a:t>
            </a:r>
            <a:r>
              <a:rPr lang="sv-SE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wrangling</a:t>
            </a: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: Att transformera den råa </a:t>
            </a:r>
            <a:r>
              <a:rPr lang="sv-SE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datan</a:t>
            </a: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 till något mer användbart</a:t>
            </a:r>
          </a:p>
          <a:p>
            <a:pPr marL="46672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Hur kan man extrahera den </a:t>
            </a:r>
            <a:r>
              <a:rPr lang="sv-SE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datan</a:t>
            </a: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 som man är intresserad av?</a:t>
            </a:r>
          </a:p>
          <a:p>
            <a:pPr marL="46672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Hur kan man visualisera all eller en del av </a:t>
            </a:r>
            <a:r>
              <a:rPr lang="sv-SE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datan</a:t>
            </a: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?</a:t>
            </a:r>
          </a:p>
        </p:txBody>
      </p:sp>
      <p:pic>
        <p:nvPicPr>
          <p:cNvPr id="10" name="Picture 2" descr="EC Utbildning – AcadeMedia Utbildning">
            <a:extLst>
              <a:ext uri="{FF2B5EF4-FFF2-40B4-BE49-F238E27FC236}">
                <a16:creationId xmlns:a16="http://schemas.microsoft.com/office/drawing/2014/main" id="{7BB27229-2061-46AC-B6AA-E45B6F9F92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86" t="36286" r="16143" b="37714"/>
          <a:stretch/>
        </p:blipFill>
        <p:spPr bwMode="auto">
          <a:xfrm>
            <a:off x="9904186" y="123557"/>
            <a:ext cx="2052864" cy="400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Data Wrangling — Raw to Clean Transformation | by Suraj Gurav | Towards Data  Science">
            <a:extLst>
              <a:ext uri="{FF2B5EF4-FFF2-40B4-BE49-F238E27FC236}">
                <a16:creationId xmlns:a16="http://schemas.microsoft.com/office/drawing/2014/main" id="{A508C0BA-28D8-4889-99F8-AE0B20BB9C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45" t="5951" r="21365" b="3380"/>
          <a:stretch/>
        </p:blipFill>
        <p:spPr bwMode="auto">
          <a:xfrm>
            <a:off x="4062953" y="3974678"/>
            <a:ext cx="3077852" cy="2709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3276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C5405242-625D-4D4F-AD1C-6EB69A36A8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-3"/>
            <a:ext cx="12192000" cy="648000"/>
          </a:xfrm>
          <a:noFill/>
          <a:ln>
            <a:noFill/>
          </a:ln>
        </p:spPr>
        <p:txBody>
          <a:bodyPr anchor="ctr"/>
          <a:lstStyle/>
          <a:p>
            <a:r>
              <a:rPr lang="sv-SE" sz="3200" spc="300" dirty="0">
                <a:solidFill>
                  <a:schemeClr val="tx1"/>
                </a:solidFill>
                <a:latin typeface="Montserrat Medium" panose="00000600000000000000" pitchFamily="2" charset="0"/>
                <a:ea typeface="Cambria Math" panose="02040503050406030204" pitchFamily="18" charset="0"/>
              </a:rPr>
              <a:t>PANDAS</a:t>
            </a:r>
            <a:endParaRPr lang="en-GB" sz="3200" spc="300" dirty="0">
              <a:solidFill>
                <a:schemeClr val="tx1"/>
              </a:solidFill>
              <a:latin typeface="Montserrat Medium" panose="00000600000000000000" pitchFamily="2" charset="0"/>
              <a:ea typeface="Cambria Math" panose="02040503050406030204" pitchFamily="18" charset="0"/>
            </a:endParaRPr>
          </a:p>
        </p:txBody>
      </p:sp>
      <p:sp>
        <p:nvSpPr>
          <p:cNvPr id="4" name="Platshållare för bildnummer 3">
            <a:extLst>
              <a:ext uri="{FF2B5EF4-FFF2-40B4-BE49-F238E27FC236}">
                <a16:creationId xmlns:a16="http://schemas.microsoft.com/office/drawing/2014/main" id="{A4389414-ACAF-4AEB-B9E5-2248EC893F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3DD82AF-CE38-4554-9A3F-D9988DA8DB02}" type="slidenum">
              <a:rPr lang="en-GB" smtClean="0"/>
              <a:pPr/>
              <a:t>6</a:t>
            </a:fld>
            <a:endParaRPr lang="en-GB"/>
          </a:p>
        </p:txBody>
      </p:sp>
      <p:pic>
        <p:nvPicPr>
          <p:cNvPr id="7" name="Picture 6" descr="Logo, icon&#10;&#10;Description automatically generated">
            <a:extLst>
              <a:ext uri="{FF2B5EF4-FFF2-40B4-BE49-F238E27FC236}">
                <a16:creationId xmlns:a16="http://schemas.microsoft.com/office/drawing/2014/main" id="{C193DE94-E635-4C0A-B305-5A9E3EFCE8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38" y="6514212"/>
            <a:ext cx="1909762" cy="239593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DD8399B-5B27-42B0-9AC5-E050AD852BF3}"/>
              </a:ext>
            </a:extLst>
          </p:cNvPr>
          <p:cNvCxnSpPr>
            <a:cxnSpLocks/>
          </p:cNvCxnSpPr>
          <p:nvPr/>
        </p:nvCxnSpPr>
        <p:spPr>
          <a:xfrm>
            <a:off x="341074" y="647997"/>
            <a:ext cx="1150985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CEA4E69-6EA3-476F-91D1-0F9CE8A2B68F}"/>
              </a:ext>
            </a:extLst>
          </p:cNvPr>
          <p:cNvCxnSpPr>
            <a:cxnSpLocks/>
          </p:cNvCxnSpPr>
          <p:nvPr/>
        </p:nvCxnSpPr>
        <p:spPr>
          <a:xfrm>
            <a:off x="341074" y="686098"/>
            <a:ext cx="11509851" cy="0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ruta 5">
            <a:extLst>
              <a:ext uri="{FF2B5EF4-FFF2-40B4-BE49-F238E27FC236}">
                <a16:creationId xmlns:a16="http://schemas.microsoft.com/office/drawing/2014/main" id="{2A5073E2-C19D-42D2-B84E-779D7C51ECD6}"/>
              </a:ext>
            </a:extLst>
          </p:cNvPr>
          <p:cNvSpPr txBox="1"/>
          <p:nvPr/>
        </p:nvSpPr>
        <p:spPr>
          <a:xfrm>
            <a:off x="341074" y="754142"/>
            <a:ext cx="11509851" cy="398349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tIns="72000" bIns="216000" rtlCol="0">
            <a:spAutoFit/>
          </a:bodyPr>
          <a:lstStyle/>
          <a:p>
            <a:pPr marL="46672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Pandas är ett </a:t>
            </a:r>
            <a:r>
              <a:rPr lang="sv-SE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pythonbibliotek</a:t>
            </a: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 för att hantera, modifiera och analysera data och kan läsa in data i många olika format såsom </a:t>
            </a:r>
            <a:r>
              <a:rPr lang="sv-SE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csv</a:t>
            </a: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, </a:t>
            </a:r>
            <a:r>
              <a:rPr lang="sv-SE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json</a:t>
            </a: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, </a:t>
            </a:r>
            <a:r>
              <a:rPr lang="sv-SE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sql</a:t>
            </a: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, </a:t>
            </a:r>
            <a:r>
              <a:rPr lang="sv-SE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microsoft</a:t>
            </a: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sv-SE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excel</a:t>
            </a:r>
            <a:endParaRPr lang="sv-SE" dirty="0">
              <a:latin typeface="Montserrat" panose="00000500000000000000" pitchFamily="2" charset="0"/>
              <a:ea typeface="Cambria Math" panose="02040503050406030204" pitchFamily="18" charset="0"/>
              <a:cs typeface="Arial" panose="020B0604020202020204" pitchFamily="34" charset="0"/>
            </a:endParaRPr>
          </a:p>
          <a:p>
            <a:pPr marL="46672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Pandas är industristandard och många relevanta databibliotek bygger på att data lagras i </a:t>
            </a:r>
            <a:r>
              <a:rPr lang="sv-SE" i="1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pandas </a:t>
            </a:r>
            <a:r>
              <a:rPr lang="sv-SE" i="1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dataframes</a:t>
            </a:r>
            <a:endParaRPr lang="sv-SE" i="1" dirty="0">
              <a:latin typeface="Montserrat" panose="00000500000000000000" pitchFamily="2" charset="0"/>
              <a:ea typeface="Cambria Math" panose="02040503050406030204" pitchFamily="18" charset="0"/>
              <a:cs typeface="Arial" panose="020B0604020202020204" pitchFamily="34" charset="0"/>
            </a:endParaRPr>
          </a:p>
          <a:p>
            <a:pPr marL="46672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Pandas kan hantera både numerisk och kategorisk data</a:t>
            </a:r>
          </a:p>
          <a:p>
            <a:pPr marL="46672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sv-SE" dirty="0">
              <a:latin typeface="Montserrat" panose="00000500000000000000" pitchFamily="2" charset="0"/>
              <a:ea typeface="Cambria Math" panose="02040503050406030204" pitchFamily="18" charset="0"/>
              <a:cs typeface="Arial" panose="020B0604020202020204" pitchFamily="34" charset="0"/>
            </a:endParaRPr>
          </a:p>
          <a:p>
            <a:pPr marL="46672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Officiell dokumentation: </a:t>
            </a: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  <a:hlinkClick r:id="rId4"/>
              </a:rPr>
              <a:t>https://pandas.pydata.org/docs/</a:t>
            </a:r>
            <a:endParaRPr lang="sv-SE" dirty="0">
              <a:latin typeface="Montserrat" panose="00000500000000000000" pitchFamily="2" charset="0"/>
              <a:ea typeface="Cambria Math" panose="02040503050406030204" pitchFamily="18" charset="0"/>
              <a:cs typeface="Arial" panose="020B0604020202020204" pitchFamily="34" charset="0"/>
            </a:endParaRPr>
          </a:p>
          <a:p>
            <a:pPr marL="46672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i="1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OBS: Pandas är ett bibliotek som funnits länge. Vissa metoder kan vara utdaterade så använd gärna den officiella dokumentationen istället för gamla stack </a:t>
            </a:r>
            <a:r>
              <a:rPr lang="sv-SE" i="1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overflow</a:t>
            </a:r>
            <a:r>
              <a:rPr lang="sv-SE" i="1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-tips</a:t>
            </a:r>
          </a:p>
        </p:txBody>
      </p:sp>
      <p:pic>
        <p:nvPicPr>
          <p:cNvPr id="10" name="Picture 2" descr="EC Utbildning – AcadeMedia Utbildning">
            <a:extLst>
              <a:ext uri="{FF2B5EF4-FFF2-40B4-BE49-F238E27FC236}">
                <a16:creationId xmlns:a16="http://schemas.microsoft.com/office/drawing/2014/main" id="{7BB27229-2061-46AC-B6AA-E45B6F9F92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86" t="36286" r="16143" b="37714"/>
          <a:stretch/>
        </p:blipFill>
        <p:spPr bwMode="auto">
          <a:xfrm>
            <a:off x="9904186" y="123557"/>
            <a:ext cx="2052864" cy="400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pandas (software) - Wikipedia">
            <a:extLst>
              <a:ext uri="{FF2B5EF4-FFF2-40B4-BE49-F238E27FC236}">
                <a16:creationId xmlns:a16="http://schemas.microsoft.com/office/drawing/2014/main" id="{21352203-75DA-4B90-B3B3-662693BF56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6680" y="5196582"/>
            <a:ext cx="3078637" cy="1244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505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C5405242-625D-4D4F-AD1C-6EB69A36A8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-3"/>
            <a:ext cx="12192000" cy="648000"/>
          </a:xfrm>
          <a:noFill/>
          <a:ln>
            <a:noFill/>
          </a:ln>
        </p:spPr>
        <p:txBody>
          <a:bodyPr anchor="ctr"/>
          <a:lstStyle/>
          <a:p>
            <a:r>
              <a:rPr lang="sv-SE" sz="3200" spc="300" dirty="0">
                <a:solidFill>
                  <a:schemeClr val="tx1"/>
                </a:solidFill>
                <a:latin typeface="Montserrat Medium" panose="00000600000000000000" pitchFamily="2" charset="0"/>
                <a:ea typeface="Cambria Math" panose="02040503050406030204" pitchFamily="18" charset="0"/>
              </a:rPr>
              <a:t>PANDAS - SERIES</a:t>
            </a:r>
            <a:endParaRPr lang="en-GB" sz="3200" spc="300" dirty="0">
              <a:solidFill>
                <a:schemeClr val="tx1"/>
              </a:solidFill>
              <a:latin typeface="Montserrat Medium" panose="00000600000000000000" pitchFamily="2" charset="0"/>
              <a:ea typeface="Cambria Math" panose="02040503050406030204" pitchFamily="18" charset="0"/>
            </a:endParaRPr>
          </a:p>
        </p:txBody>
      </p:sp>
      <p:sp>
        <p:nvSpPr>
          <p:cNvPr id="4" name="Platshållare för bildnummer 3">
            <a:extLst>
              <a:ext uri="{FF2B5EF4-FFF2-40B4-BE49-F238E27FC236}">
                <a16:creationId xmlns:a16="http://schemas.microsoft.com/office/drawing/2014/main" id="{A4389414-ACAF-4AEB-B9E5-2248EC893F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3DD82AF-CE38-4554-9A3F-D9988DA8DB02}" type="slidenum">
              <a:rPr lang="en-GB" smtClean="0"/>
              <a:pPr/>
              <a:t>7</a:t>
            </a:fld>
            <a:endParaRPr lang="en-GB"/>
          </a:p>
        </p:txBody>
      </p:sp>
      <p:pic>
        <p:nvPicPr>
          <p:cNvPr id="7" name="Picture 6" descr="Logo, icon&#10;&#10;Description automatically generated">
            <a:extLst>
              <a:ext uri="{FF2B5EF4-FFF2-40B4-BE49-F238E27FC236}">
                <a16:creationId xmlns:a16="http://schemas.microsoft.com/office/drawing/2014/main" id="{C193DE94-E635-4C0A-B305-5A9E3EFCE8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38" y="6514212"/>
            <a:ext cx="1909762" cy="239593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DD8399B-5B27-42B0-9AC5-E050AD852BF3}"/>
              </a:ext>
            </a:extLst>
          </p:cNvPr>
          <p:cNvCxnSpPr>
            <a:cxnSpLocks/>
          </p:cNvCxnSpPr>
          <p:nvPr/>
        </p:nvCxnSpPr>
        <p:spPr>
          <a:xfrm>
            <a:off x="341074" y="647997"/>
            <a:ext cx="1150985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CEA4E69-6EA3-476F-91D1-0F9CE8A2B68F}"/>
              </a:ext>
            </a:extLst>
          </p:cNvPr>
          <p:cNvCxnSpPr>
            <a:cxnSpLocks/>
          </p:cNvCxnSpPr>
          <p:nvPr/>
        </p:nvCxnSpPr>
        <p:spPr>
          <a:xfrm>
            <a:off x="341074" y="686098"/>
            <a:ext cx="11509851" cy="0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ruta 5">
            <a:extLst>
              <a:ext uri="{FF2B5EF4-FFF2-40B4-BE49-F238E27FC236}">
                <a16:creationId xmlns:a16="http://schemas.microsoft.com/office/drawing/2014/main" id="{2A5073E2-C19D-42D2-B84E-779D7C51ECD6}"/>
              </a:ext>
            </a:extLst>
          </p:cNvPr>
          <p:cNvSpPr txBox="1"/>
          <p:nvPr/>
        </p:nvSpPr>
        <p:spPr>
          <a:xfrm>
            <a:off x="341074" y="754142"/>
            <a:ext cx="11509851" cy="232149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tIns="72000" bIns="216000" rtlCol="0">
            <a:spAutoFit/>
          </a:bodyPr>
          <a:lstStyle/>
          <a:p>
            <a:pPr marL="46672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En series, </a:t>
            </a:r>
            <a:r>
              <a:rPr lang="sv-SE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pd.Series</a:t>
            </a: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, är en endimensionell datavektor. Se det som exempel av enskilda värden av samma typ</a:t>
            </a:r>
          </a:p>
          <a:p>
            <a:pPr marL="46672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Kan skapas från många olika format: lists, </a:t>
            </a:r>
            <a:r>
              <a:rPr lang="sv-SE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tuples</a:t>
            </a: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, </a:t>
            </a:r>
            <a:r>
              <a:rPr lang="sv-SE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dictionaries</a:t>
            </a: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,  </a:t>
            </a:r>
            <a:r>
              <a:rPr lang="sv-SE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numpy</a:t>
            </a: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sv-SE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arrays</a:t>
            </a:r>
            <a:endParaRPr lang="sv-SE" dirty="0">
              <a:latin typeface="Montserrat" panose="00000500000000000000" pitchFamily="2" charset="0"/>
              <a:ea typeface="Cambria Math" panose="02040503050406030204" pitchFamily="18" charset="0"/>
              <a:cs typeface="Arial" panose="020B0604020202020204" pitchFamily="34" charset="0"/>
            </a:endParaRPr>
          </a:p>
          <a:p>
            <a:pPr marL="46672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Har ett </a:t>
            </a:r>
            <a:r>
              <a:rPr lang="sv-SE" b="1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index</a:t>
            </a: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 som bestämmer hur man kommer åt </a:t>
            </a:r>
            <a:r>
              <a:rPr lang="sv-SE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datan</a:t>
            </a: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 i vektorn</a:t>
            </a:r>
          </a:p>
          <a:p>
            <a:pPr marL="923925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Normalt bara heltal men kan vara en sträng</a:t>
            </a:r>
          </a:p>
        </p:txBody>
      </p:sp>
      <p:pic>
        <p:nvPicPr>
          <p:cNvPr id="10" name="Picture 2" descr="EC Utbildning – AcadeMedia Utbildning">
            <a:extLst>
              <a:ext uri="{FF2B5EF4-FFF2-40B4-BE49-F238E27FC236}">
                <a16:creationId xmlns:a16="http://schemas.microsoft.com/office/drawing/2014/main" id="{7BB27229-2061-46AC-B6AA-E45B6F9F92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86" t="36286" r="16143" b="37714"/>
          <a:stretch/>
        </p:blipFill>
        <p:spPr bwMode="auto">
          <a:xfrm>
            <a:off x="9904186" y="123557"/>
            <a:ext cx="2052864" cy="400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Python Pandas Tutorial: A Complete Introduction for Beginners – LearnDataSci">
            <a:extLst>
              <a:ext uri="{FF2B5EF4-FFF2-40B4-BE49-F238E27FC236}">
                <a16:creationId xmlns:a16="http://schemas.microsoft.com/office/drawing/2014/main" id="{3CA82AB7-EBA4-4F67-B24F-BAA4211271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74640"/>
          <a:stretch/>
        </p:blipFill>
        <p:spPr bwMode="auto">
          <a:xfrm>
            <a:off x="5149292" y="3312262"/>
            <a:ext cx="1893414" cy="2859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506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C5405242-625D-4D4F-AD1C-6EB69A36A8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-3"/>
            <a:ext cx="12192000" cy="648000"/>
          </a:xfrm>
          <a:noFill/>
          <a:ln>
            <a:noFill/>
          </a:ln>
        </p:spPr>
        <p:txBody>
          <a:bodyPr anchor="ctr"/>
          <a:lstStyle/>
          <a:p>
            <a:r>
              <a:rPr lang="sv-SE" sz="3200" spc="300" dirty="0">
                <a:solidFill>
                  <a:schemeClr val="tx1"/>
                </a:solidFill>
                <a:latin typeface="Montserrat Medium" panose="00000600000000000000" pitchFamily="2" charset="0"/>
                <a:ea typeface="Cambria Math" panose="02040503050406030204" pitchFamily="18" charset="0"/>
              </a:rPr>
              <a:t>PANDAS - DATAFRAMES</a:t>
            </a:r>
            <a:endParaRPr lang="en-GB" sz="3200" spc="300" dirty="0">
              <a:solidFill>
                <a:schemeClr val="tx1"/>
              </a:solidFill>
              <a:latin typeface="Montserrat Medium" panose="00000600000000000000" pitchFamily="2" charset="0"/>
              <a:ea typeface="Cambria Math" panose="02040503050406030204" pitchFamily="18" charset="0"/>
            </a:endParaRPr>
          </a:p>
        </p:txBody>
      </p:sp>
      <p:sp>
        <p:nvSpPr>
          <p:cNvPr id="4" name="Platshållare för bildnummer 3">
            <a:extLst>
              <a:ext uri="{FF2B5EF4-FFF2-40B4-BE49-F238E27FC236}">
                <a16:creationId xmlns:a16="http://schemas.microsoft.com/office/drawing/2014/main" id="{A4389414-ACAF-4AEB-B9E5-2248EC893F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3DD82AF-CE38-4554-9A3F-D9988DA8DB02}" type="slidenum">
              <a:rPr lang="en-GB" smtClean="0"/>
              <a:pPr/>
              <a:t>8</a:t>
            </a:fld>
            <a:endParaRPr lang="en-GB"/>
          </a:p>
        </p:txBody>
      </p:sp>
      <p:pic>
        <p:nvPicPr>
          <p:cNvPr id="7" name="Picture 6" descr="Logo, icon&#10;&#10;Description automatically generated">
            <a:extLst>
              <a:ext uri="{FF2B5EF4-FFF2-40B4-BE49-F238E27FC236}">
                <a16:creationId xmlns:a16="http://schemas.microsoft.com/office/drawing/2014/main" id="{C193DE94-E635-4C0A-B305-5A9E3EFCE8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38" y="6514212"/>
            <a:ext cx="1909762" cy="239593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DD8399B-5B27-42B0-9AC5-E050AD852BF3}"/>
              </a:ext>
            </a:extLst>
          </p:cNvPr>
          <p:cNvCxnSpPr>
            <a:cxnSpLocks/>
          </p:cNvCxnSpPr>
          <p:nvPr/>
        </p:nvCxnSpPr>
        <p:spPr>
          <a:xfrm>
            <a:off x="341074" y="647997"/>
            <a:ext cx="1150985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CEA4E69-6EA3-476F-91D1-0F9CE8A2B68F}"/>
              </a:ext>
            </a:extLst>
          </p:cNvPr>
          <p:cNvCxnSpPr>
            <a:cxnSpLocks/>
          </p:cNvCxnSpPr>
          <p:nvPr/>
        </p:nvCxnSpPr>
        <p:spPr>
          <a:xfrm>
            <a:off x="341074" y="686098"/>
            <a:ext cx="11509851" cy="0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ruta 5">
            <a:extLst>
              <a:ext uri="{FF2B5EF4-FFF2-40B4-BE49-F238E27FC236}">
                <a16:creationId xmlns:a16="http://schemas.microsoft.com/office/drawing/2014/main" id="{2A5073E2-C19D-42D2-B84E-779D7C51ECD6}"/>
              </a:ext>
            </a:extLst>
          </p:cNvPr>
          <p:cNvSpPr txBox="1"/>
          <p:nvPr/>
        </p:nvSpPr>
        <p:spPr>
          <a:xfrm>
            <a:off x="341074" y="754142"/>
            <a:ext cx="11509851" cy="190599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tIns="72000" bIns="216000" rtlCol="0">
            <a:spAutoFit/>
          </a:bodyPr>
          <a:lstStyle/>
          <a:p>
            <a:pPr marL="46672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En tvådimensionell datastruktur som består av </a:t>
            </a:r>
            <a:r>
              <a:rPr lang="sv-SE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columns</a:t>
            </a: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 och </a:t>
            </a:r>
            <a:r>
              <a:rPr lang="sv-SE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rows</a:t>
            </a:r>
            <a:endParaRPr lang="sv-SE" dirty="0">
              <a:latin typeface="Montserrat" panose="00000500000000000000" pitchFamily="2" charset="0"/>
              <a:ea typeface="Cambria Math" panose="02040503050406030204" pitchFamily="18" charset="0"/>
              <a:cs typeface="Arial" panose="020B0604020202020204" pitchFamily="34" charset="0"/>
            </a:endParaRPr>
          </a:p>
          <a:p>
            <a:pPr marL="46672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Varje </a:t>
            </a:r>
            <a:r>
              <a:rPr lang="sv-SE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column</a:t>
            </a: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 är ett pandas Series objekt</a:t>
            </a:r>
          </a:p>
          <a:p>
            <a:pPr marL="46672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I en </a:t>
            </a:r>
            <a:r>
              <a:rPr lang="sv-SE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dataframe</a:t>
            </a: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 ska en isolerad rad ses som en datapunkt</a:t>
            </a:r>
          </a:p>
          <a:p>
            <a:pPr marL="46672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OBS: </a:t>
            </a:r>
            <a:r>
              <a:rPr lang="sv-SE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columns</a:t>
            </a: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 är överordnade </a:t>
            </a:r>
            <a:r>
              <a:rPr lang="sv-SE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rows</a:t>
            </a: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. Detta skiljer sig från </a:t>
            </a:r>
            <a:r>
              <a:rPr lang="sv-SE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t.ex</a:t>
            </a: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sv-SE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numpy</a:t>
            </a: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sv-SE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arrays</a:t>
            </a:r>
            <a:endParaRPr lang="sv-SE" dirty="0">
              <a:latin typeface="Montserrat" panose="00000500000000000000" pitchFamily="2" charset="0"/>
              <a:ea typeface="Cambria Math" panose="02040503050406030204" pitchFamily="18" charset="0"/>
              <a:cs typeface="Arial" panose="020B0604020202020204" pitchFamily="34" charset="0"/>
            </a:endParaRPr>
          </a:p>
        </p:txBody>
      </p:sp>
      <p:pic>
        <p:nvPicPr>
          <p:cNvPr id="10" name="Picture 2" descr="EC Utbildning – AcadeMedia Utbildning">
            <a:extLst>
              <a:ext uri="{FF2B5EF4-FFF2-40B4-BE49-F238E27FC236}">
                <a16:creationId xmlns:a16="http://schemas.microsoft.com/office/drawing/2014/main" id="{7BB27229-2061-46AC-B6AA-E45B6F9F92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86" t="36286" r="16143" b="37714"/>
          <a:stretch/>
        </p:blipFill>
        <p:spPr bwMode="auto">
          <a:xfrm>
            <a:off x="9904186" y="123557"/>
            <a:ext cx="2052864" cy="400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Python Pandas Tutorial: A Complete Introduction for Beginners – LearnDataSci">
            <a:extLst>
              <a:ext uri="{FF2B5EF4-FFF2-40B4-BE49-F238E27FC236}">
                <a16:creationId xmlns:a16="http://schemas.microsoft.com/office/drawing/2014/main" id="{4AAF1271-69DF-48EE-8115-926B93208A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788" y="3044234"/>
            <a:ext cx="7466422" cy="2859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7839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C5405242-625D-4D4F-AD1C-6EB69A36A8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-3"/>
            <a:ext cx="12192000" cy="648000"/>
          </a:xfrm>
          <a:noFill/>
          <a:ln>
            <a:noFill/>
          </a:ln>
        </p:spPr>
        <p:txBody>
          <a:bodyPr anchor="ctr"/>
          <a:lstStyle/>
          <a:p>
            <a:r>
              <a:rPr lang="en-GB" sz="3200" spc="300" dirty="0">
                <a:solidFill>
                  <a:schemeClr val="tx1"/>
                </a:solidFill>
                <a:latin typeface="Montserrat Medium" panose="00000600000000000000" pitchFamily="2" charset="0"/>
                <a:ea typeface="Cambria Math" panose="02040503050406030204" pitchFamily="18" charset="0"/>
              </a:rPr>
              <a:t>PANDAS - INDEXERING</a:t>
            </a:r>
          </a:p>
        </p:txBody>
      </p:sp>
      <p:sp>
        <p:nvSpPr>
          <p:cNvPr id="4" name="Platshållare för bildnummer 3">
            <a:extLst>
              <a:ext uri="{FF2B5EF4-FFF2-40B4-BE49-F238E27FC236}">
                <a16:creationId xmlns:a16="http://schemas.microsoft.com/office/drawing/2014/main" id="{A4389414-ACAF-4AEB-B9E5-2248EC893F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3DD82AF-CE38-4554-9A3F-D9988DA8DB02}" type="slidenum">
              <a:rPr lang="en-GB" smtClean="0"/>
              <a:pPr/>
              <a:t>9</a:t>
            </a:fld>
            <a:endParaRPr lang="en-GB"/>
          </a:p>
        </p:txBody>
      </p:sp>
      <p:pic>
        <p:nvPicPr>
          <p:cNvPr id="7" name="Picture 6" descr="Logo, icon&#10;&#10;Description automatically generated">
            <a:extLst>
              <a:ext uri="{FF2B5EF4-FFF2-40B4-BE49-F238E27FC236}">
                <a16:creationId xmlns:a16="http://schemas.microsoft.com/office/drawing/2014/main" id="{C193DE94-E635-4C0A-B305-5A9E3EFCE8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38" y="6514212"/>
            <a:ext cx="1909762" cy="239593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DD8399B-5B27-42B0-9AC5-E050AD852BF3}"/>
              </a:ext>
            </a:extLst>
          </p:cNvPr>
          <p:cNvCxnSpPr>
            <a:cxnSpLocks/>
          </p:cNvCxnSpPr>
          <p:nvPr/>
        </p:nvCxnSpPr>
        <p:spPr>
          <a:xfrm>
            <a:off x="341074" y="647997"/>
            <a:ext cx="1150985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CEA4E69-6EA3-476F-91D1-0F9CE8A2B68F}"/>
              </a:ext>
            </a:extLst>
          </p:cNvPr>
          <p:cNvCxnSpPr>
            <a:cxnSpLocks/>
          </p:cNvCxnSpPr>
          <p:nvPr/>
        </p:nvCxnSpPr>
        <p:spPr>
          <a:xfrm>
            <a:off x="341074" y="686098"/>
            <a:ext cx="11509851" cy="0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ruta 5">
            <a:extLst>
              <a:ext uri="{FF2B5EF4-FFF2-40B4-BE49-F238E27FC236}">
                <a16:creationId xmlns:a16="http://schemas.microsoft.com/office/drawing/2014/main" id="{2A5073E2-C19D-42D2-B84E-779D7C51ECD6}"/>
              </a:ext>
            </a:extLst>
          </p:cNvPr>
          <p:cNvSpPr txBox="1"/>
          <p:nvPr/>
        </p:nvSpPr>
        <p:spPr>
          <a:xfrm>
            <a:off x="341074" y="754142"/>
            <a:ext cx="11509851" cy="522998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tIns="72000" bIns="216000" rtlCol="0">
            <a:spAutoFit/>
          </a:bodyPr>
          <a:lstStyle/>
          <a:p>
            <a:pPr marL="180975">
              <a:lnSpc>
                <a:spcPct val="150000"/>
              </a:lnSpc>
            </a:pP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Pandas stödjer många olika sätt för att komma åt </a:t>
            </a:r>
            <a:r>
              <a:rPr lang="sv-SE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subset</a:t>
            </a: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 av </a:t>
            </a:r>
            <a:r>
              <a:rPr lang="sv-SE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datan</a:t>
            </a: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:</a:t>
            </a:r>
          </a:p>
          <a:p>
            <a:pPr marL="46672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Både </a:t>
            </a:r>
            <a:r>
              <a:rPr lang="sv-SE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dataframes</a:t>
            </a: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 och series kan ses som </a:t>
            </a:r>
            <a:r>
              <a:rPr lang="sv-SE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dictionaries</a:t>
            </a: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:</a:t>
            </a:r>
          </a:p>
          <a:p>
            <a:pPr marL="923925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pd.DataFrame</a:t>
            </a: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[’</a:t>
            </a:r>
            <a:r>
              <a:rPr lang="sv-SE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columnX</a:t>
            </a: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’] </a:t>
            </a:r>
          </a:p>
          <a:p>
            <a:pPr marL="923925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pd.Series</a:t>
            </a: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[’</a:t>
            </a:r>
            <a:r>
              <a:rPr lang="sv-SE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indexX</a:t>
            </a: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’]</a:t>
            </a:r>
          </a:p>
          <a:p>
            <a:pPr marL="638175" lvl="1">
              <a:lnSpc>
                <a:spcPct val="150000"/>
              </a:lnSpc>
            </a:pPr>
            <a:endParaRPr lang="sv-SE" dirty="0">
              <a:latin typeface="Montserrat" panose="00000500000000000000" pitchFamily="2" charset="0"/>
              <a:ea typeface="Cambria Math" panose="02040503050406030204" pitchFamily="18" charset="0"/>
              <a:cs typeface="Arial" panose="020B0604020202020204" pitchFamily="34" charset="0"/>
            </a:endParaRPr>
          </a:p>
          <a:p>
            <a:pPr marL="46672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i="1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Indexers</a:t>
            </a:r>
            <a:r>
              <a:rPr lang="sv-SE" i="1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används för att komma åt rader i en </a:t>
            </a:r>
            <a:r>
              <a:rPr lang="sv-SE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DataFrame</a:t>
            </a:r>
            <a:endParaRPr lang="sv-SE" dirty="0">
              <a:latin typeface="Montserrat" panose="00000500000000000000" pitchFamily="2" charset="0"/>
              <a:ea typeface="Cambria Math" panose="02040503050406030204" pitchFamily="18" charset="0"/>
              <a:cs typeface="Arial" panose="020B0604020202020204" pitchFamily="34" charset="0"/>
            </a:endParaRPr>
          </a:p>
          <a:p>
            <a:pPr marL="923925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iloc</a:t>
            </a: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: </a:t>
            </a:r>
            <a:r>
              <a:rPr lang="sv-SE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integer</a:t>
            </a: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sv-SE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location</a:t>
            </a:r>
            <a:endParaRPr lang="sv-SE" dirty="0">
              <a:latin typeface="Montserrat" panose="00000500000000000000" pitchFamily="2" charset="0"/>
              <a:ea typeface="Cambria Math" panose="02040503050406030204" pitchFamily="18" charset="0"/>
              <a:cs typeface="Arial" panose="020B0604020202020204" pitchFamily="34" charset="0"/>
            </a:endParaRPr>
          </a:p>
          <a:p>
            <a:pPr marL="923925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loc</a:t>
            </a: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: </a:t>
            </a:r>
            <a:r>
              <a:rPr lang="sv-SE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location</a:t>
            </a:r>
            <a:endParaRPr lang="sv-SE" dirty="0">
              <a:latin typeface="Montserrat" panose="00000500000000000000" pitchFamily="2" charset="0"/>
              <a:ea typeface="Cambria Math" panose="02040503050406030204" pitchFamily="18" charset="0"/>
              <a:cs typeface="Arial" panose="020B0604020202020204" pitchFamily="34" charset="0"/>
            </a:endParaRPr>
          </a:p>
          <a:p>
            <a:pPr marL="923925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sv-SE" dirty="0">
              <a:latin typeface="Montserrat" panose="00000500000000000000" pitchFamily="2" charset="0"/>
              <a:ea typeface="Cambria Math" panose="02040503050406030204" pitchFamily="18" charset="0"/>
              <a:cs typeface="Arial" panose="020B0604020202020204" pitchFamily="34" charset="0"/>
            </a:endParaRPr>
          </a:p>
          <a:p>
            <a:pPr marL="46672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Pandas stödjer </a:t>
            </a:r>
            <a:r>
              <a:rPr lang="sv-SE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boolean</a:t>
            </a: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 indexering vilket kan vara mycket användbart</a:t>
            </a:r>
          </a:p>
          <a:p>
            <a:pPr marL="923925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df</a:t>
            </a: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[ </a:t>
            </a:r>
            <a:r>
              <a:rPr lang="sv-SE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df</a:t>
            </a: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[X] &gt; 0] returnerar de rader som har värden större än 0 i kolumn X</a:t>
            </a:r>
          </a:p>
          <a:p>
            <a:pPr marL="923925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sv-SE" dirty="0">
              <a:latin typeface="Montserrat" panose="00000500000000000000" pitchFamily="2" charset="0"/>
              <a:ea typeface="Cambria Math" panose="02040503050406030204" pitchFamily="18" charset="0"/>
              <a:cs typeface="Arial" panose="020B0604020202020204" pitchFamily="34" charset="0"/>
            </a:endParaRPr>
          </a:p>
        </p:txBody>
      </p:sp>
      <p:pic>
        <p:nvPicPr>
          <p:cNvPr id="10" name="Picture 2" descr="EC Utbildning – AcadeMedia Utbildning">
            <a:extLst>
              <a:ext uri="{FF2B5EF4-FFF2-40B4-BE49-F238E27FC236}">
                <a16:creationId xmlns:a16="http://schemas.microsoft.com/office/drawing/2014/main" id="{7BB27229-2061-46AC-B6AA-E45B6F9F92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86" t="36286" r="16143" b="37714"/>
          <a:stretch/>
        </p:blipFill>
        <p:spPr bwMode="auto">
          <a:xfrm>
            <a:off x="9904186" y="123557"/>
            <a:ext cx="2052864" cy="400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0337097"/>
      </p:ext>
    </p:extLst>
  </p:cSld>
  <p:clrMapOvr>
    <a:masterClrMapping/>
  </p:clrMapOvr>
</p:sld>
</file>

<file path=ppt/theme/theme1.xml><?xml version="1.0" encoding="utf-8"?>
<a:theme xmlns:a="http://schemas.openxmlformats.org/drawingml/2006/main" name="NordAxon White">
  <a:themeElements>
    <a:clrScheme name="NordAxon Theme">
      <a:dk1>
        <a:srgbClr val="333333"/>
      </a:dk1>
      <a:lt1>
        <a:srgbClr val="FFFFFF"/>
      </a:lt1>
      <a:dk2>
        <a:srgbClr val="333333"/>
      </a:dk2>
      <a:lt2>
        <a:srgbClr val="333333"/>
      </a:lt2>
      <a:accent1>
        <a:srgbClr val="E1C500"/>
      </a:accent1>
      <a:accent2>
        <a:srgbClr val="B69F00"/>
      </a:accent2>
      <a:accent3>
        <a:srgbClr val="FEE429"/>
      </a:accent3>
      <a:accent4>
        <a:srgbClr val="FEE429"/>
      </a:accent4>
      <a:accent5>
        <a:srgbClr val="FEE429"/>
      </a:accent5>
      <a:accent6>
        <a:srgbClr val="8E7D00"/>
      </a:accent6>
      <a:hlink>
        <a:srgbClr val="85C0FB"/>
      </a:hlink>
      <a:folHlink>
        <a:srgbClr val="C490AA"/>
      </a:folHlink>
    </a:clrScheme>
    <a:fontScheme name="NordAxon Theme">
      <a:majorFont>
        <a:latin typeface="Montserrat Medium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NordAxon Whit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NordAxon Whit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NordAxon Whit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2176</TotalTime>
  <Words>437</Words>
  <Application>Microsoft Office PowerPoint</Application>
  <PresentationFormat>Widescreen</PresentationFormat>
  <Paragraphs>64</Paragraphs>
  <Slides>12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12</vt:i4>
      </vt:variant>
    </vt:vector>
  </HeadingPairs>
  <TitlesOfParts>
    <vt:vector size="22" baseType="lpstr">
      <vt:lpstr>Montserrat SemiBold</vt:lpstr>
      <vt:lpstr>Calibri</vt:lpstr>
      <vt:lpstr>Montserrat Medium</vt:lpstr>
      <vt:lpstr>Montserrat</vt:lpstr>
      <vt:lpstr>Arial</vt:lpstr>
      <vt:lpstr>Calibri Light</vt:lpstr>
      <vt:lpstr>NordAxon White</vt:lpstr>
      <vt:lpstr>1_NordAxon White</vt:lpstr>
      <vt:lpstr>2_NordAxon White</vt:lpstr>
      <vt:lpstr>3_NordAxon White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PowerPoint-presentation</dc:title>
  <dc:creator>Melina Katkic</dc:creator>
  <cp:lastModifiedBy>Alexander Hagelborn</cp:lastModifiedBy>
  <cp:revision>4</cp:revision>
  <cp:lastPrinted>2020-10-01T13:49:27Z</cp:lastPrinted>
  <dcterms:created xsi:type="dcterms:W3CDTF">2020-09-22T16:22:26Z</dcterms:created>
  <dcterms:modified xsi:type="dcterms:W3CDTF">2021-09-05T17:45:05Z</dcterms:modified>
</cp:coreProperties>
</file>